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91" r:id="rId6"/>
    <p:sldId id="262" r:id="rId7"/>
    <p:sldId id="281" r:id="rId8"/>
    <p:sldId id="273" r:id="rId9"/>
    <p:sldId id="263" r:id="rId10"/>
    <p:sldId id="264" r:id="rId11"/>
    <p:sldId id="265" r:id="rId12"/>
    <p:sldId id="293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Arial Narrow" panose="020B0606020202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7" userDrawn="1">
          <p15:clr>
            <a:srgbClr val="A4A3A4"/>
          </p15:clr>
        </p15:guide>
        <p15:guide id="3" pos="72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C983"/>
    <a:srgbClr val="CB812C"/>
    <a:srgbClr val="E51C24"/>
    <a:srgbClr val="FBA493"/>
    <a:srgbClr val="D3252C"/>
    <a:srgbClr val="461600"/>
    <a:srgbClr val="FFCCFF"/>
    <a:srgbClr val="C7A284"/>
    <a:srgbClr val="A78111"/>
    <a:srgbClr val="F0CD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40" autoAdjust="0"/>
    <p:restoredTop sz="85612" autoAdjust="0"/>
  </p:normalViewPr>
  <p:slideViewPr>
    <p:cSldViewPr snapToGrid="0" showGuides="1">
      <p:cViewPr varScale="1">
        <p:scale>
          <a:sx n="66" d="100"/>
          <a:sy n="66" d="100"/>
        </p:scale>
        <p:origin x="852" y="54"/>
      </p:cViewPr>
      <p:guideLst>
        <p:guide orient="horz" pos="2183"/>
        <p:guide pos="7"/>
        <p:guide pos="724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D5724A-1661-44F2-B2DE-7D584494AE47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zh-CN" altLang="en-US"/>
        </a:p>
      </dgm:t>
    </dgm:pt>
    <dgm:pt modelId="{21CAF2E1-31B9-4EBF-A8AF-44B1C8C239CC}">
      <dgm:prSet phldrT="[文本]"/>
      <dgm:spPr/>
      <dgm:t>
        <a:bodyPr/>
        <a:lstStyle/>
        <a:p>
          <a:r>
            <a:rPr lang="en-US" altLang="en-US" dirty="0" smtClean="0"/>
            <a:t>I am a housekeeper, today </a:t>
          </a:r>
          <a:r>
            <a:rPr lang="en-US" altLang="zh-CN" dirty="0" smtClean="0"/>
            <a:t>I</a:t>
          </a:r>
          <a:r>
            <a:rPr lang="en-US" altLang="en-US" dirty="0" smtClean="0"/>
            <a:t> want to cook a delicious food. But </a:t>
          </a:r>
          <a:r>
            <a:rPr lang="en-US" altLang="zh-CN" dirty="0" smtClean="0"/>
            <a:t>I</a:t>
          </a:r>
          <a:r>
            <a:rPr lang="en-US" altLang="en-US" dirty="0" smtClean="0"/>
            <a:t> don't know how to do.</a:t>
          </a:r>
          <a:endParaRPr lang="zh-CN" altLang="en-US" dirty="0"/>
        </a:p>
      </dgm:t>
    </dgm:pt>
    <dgm:pt modelId="{83FA143A-D5D3-4E9B-AECE-30E422B86432}" type="parTrans" cxnId="{7F72D2B3-8590-4A06-9AB4-579DF49FF03A}">
      <dgm:prSet/>
      <dgm:spPr/>
      <dgm:t>
        <a:bodyPr/>
        <a:lstStyle/>
        <a:p>
          <a:endParaRPr lang="zh-CN" altLang="en-US"/>
        </a:p>
      </dgm:t>
    </dgm:pt>
    <dgm:pt modelId="{FB263073-2BE1-43A3-96A1-A3861AF65260}" type="sibTrans" cxnId="{7F72D2B3-8590-4A06-9AB4-579DF49FF03A}">
      <dgm:prSet/>
      <dgm:spPr/>
      <dgm:t>
        <a:bodyPr/>
        <a:lstStyle/>
        <a:p>
          <a:endParaRPr lang="zh-CN" altLang="en-US"/>
        </a:p>
      </dgm:t>
    </dgm:pt>
    <dgm:pt modelId="{798F833B-61AB-4436-A197-5F5BB64B3784}">
      <dgm:prSet phldrT="[文本]"/>
      <dgm:spPr/>
      <dgm:t>
        <a:bodyPr/>
        <a:lstStyle/>
        <a:p>
          <a:endParaRPr lang="zh-CN" altLang="en-US" dirty="0"/>
        </a:p>
      </dgm:t>
    </dgm:pt>
    <dgm:pt modelId="{81B424D2-225E-4772-864B-A6FD3B3574CD}" type="parTrans" cxnId="{46FF806F-7FBA-4DD1-A849-4216F12D8766}">
      <dgm:prSet/>
      <dgm:spPr/>
      <dgm:t>
        <a:bodyPr/>
        <a:lstStyle/>
        <a:p>
          <a:endParaRPr lang="zh-CN" altLang="en-US"/>
        </a:p>
      </dgm:t>
    </dgm:pt>
    <dgm:pt modelId="{A5269F75-77A6-4BE3-9037-3D621AEBDAE7}" type="sibTrans" cxnId="{46FF806F-7FBA-4DD1-A849-4216F12D8766}">
      <dgm:prSet/>
      <dgm:spPr/>
      <dgm:t>
        <a:bodyPr/>
        <a:lstStyle/>
        <a:p>
          <a:endParaRPr lang="zh-CN" altLang="en-US"/>
        </a:p>
      </dgm:t>
    </dgm:pt>
    <dgm:pt modelId="{649877E7-3405-478F-A19C-80E5009BD91A}">
      <dgm:prSet/>
      <dgm:spPr/>
      <dgm:t>
        <a:bodyPr/>
        <a:lstStyle/>
        <a:p>
          <a:r>
            <a:rPr lang="en-US" altLang="en-US" dirty="0" smtClean="0"/>
            <a:t>I am a neighborhood committee, </a:t>
          </a:r>
          <a:r>
            <a:rPr lang="en-US" altLang="zh-CN" dirty="0" smtClean="0"/>
            <a:t>I</a:t>
          </a:r>
          <a:r>
            <a:rPr lang="en-US" altLang="en-US" dirty="0" smtClean="0"/>
            <a:t> want to know the state of our people in community.</a:t>
          </a:r>
          <a:endParaRPr lang="zh-CN" altLang="en-US" dirty="0"/>
        </a:p>
      </dgm:t>
    </dgm:pt>
    <dgm:pt modelId="{B7C7FDE4-E7DE-48A1-83DF-A73BC6D8029E}" type="parTrans" cxnId="{E6DDEACC-0FB2-49D9-B647-F12B805F637E}">
      <dgm:prSet/>
      <dgm:spPr/>
      <dgm:t>
        <a:bodyPr/>
        <a:lstStyle/>
        <a:p>
          <a:endParaRPr lang="zh-CN" altLang="en-US"/>
        </a:p>
      </dgm:t>
    </dgm:pt>
    <dgm:pt modelId="{3B54D8E0-65DD-4794-A01A-D50F61FD4B49}" type="sibTrans" cxnId="{E6DDEACC-0FB2-49D9-B647-F12B805F637E}">
      <dgm:prSet/>
      <dgm:spPr/>
      <dgm:t>
        <a:bodyPr/>
        <a:lstStyle/>
        <a:p>
          <a:endParaRPr lang="zh-CN" altLang="en-US"/>
        </a:p>
      </dgm:t>
    </dgm:pt>
    <dgm:pt modelId="{5D8166E1-0CE6-4F97-B8A4-25860BE7A6D5}" type="pres">
      <dgm:prSet presAssocID="{F7D5724A-1661-44F2-B2DE-7D584494AE47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F6242BE8-F135-4FCC-91E6-77CF515E9387}" type="pres">
      <dgm:prSet presAssocID="{21CAF2E1-31B9-4EBF-A8AF-44B1C8C239CC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0D3B7A7-4314-4EB0-91E0-7F3B2A3E99FB}" type="pres">
      <dgm:prSet presAssocID="{21CAF2E1-31B9-4EBF-A8AF-44B1C8C239CC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1840071-4BC8-407A-8731-CA1395CCA9B1}" type="pres">
      <dgm:prSet presAssocID="{649877E7-3405-478F-A19C-80E5009BD91A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0E13C7E-1BEF-4F4D-B3BE-9675BEEDC4A3}" type="presOf" srcId="{798F833B-61AB-4436-A197-5F5BB64B3784}" destId="{D0D3B7A7-4314-4EB0-91E0-7F3B2A3E99FB}" srcOrd="0" destOrd="0" presId="urn:microsoft.com/office/officeart/2005/8/layout/vList2"/>
    <dgm:cxn modelId="{7F72D2B3-8590-4A06-9AB4-579DF49FF03A}" srcId="{F7D5724A-1661-44F2-B2DE-7D584494AE47}" destId="{21CAF2E1-31B9-4EBF-A8AF-44B1C8C239CC}" srcOrd="0" destOrd="0" parTransId="{83FA143A-D5D3-4E9B-AECE-30E422B86432}" sibTransId="{FB263073-2BE1-43A3-96A1-A3861AF65260}"/>
    <dgm:cxn modelId="{1357D842-A61B-4964-AEF6-3A9E2614FA9C}" type="presOf" srcId="{21CAF2E1-31B9-4EBF-A8AF-44B1C8C239CC}" destId="{F6242BE8-F135-4FCC-91E6-77CF515E9387}" srcOrd="0" destOrd="0" presId="urn:microsoft.com/office/officeart/2005/8/layout/vList2"/>
    <dgm:cxn modelId="{6C685584-9A66-4794-BB6B-CDC10302F26E}" type="presOf" srcId="{649877E7-3405-478F-A19C-80E5009BD91A}" destId="{21840071-4BC8-407A-8731-CA1395CCA9B1}" srcOrd="0" destOrd="0" presId="urn:microsoft.com/office/officeart/2005/8/layout/vList2"/>
    <dgm:cxn modelId="{46FF806F-7FBA-4DD1-A849-4216F12D8766}" srcId="{21CAF2E1-31B9-4EBF-A8AF-44B1C8C239CC}" destId="{798F833B-61AB-4436-A197-5F5BB64B3784}" srcOrd="0" destOrd="0" parTransId="{81B424D2-225E-4772-864B-A6FD3B3574CD}" sibTransId="{A5269F75-77A6-4BE3-9037-3D621AEBDAE7}"/>
    <dgm:cxn modelId="{E6DDEACC-0FB2-49D9-B647-F12B805F637E}" srcId="{F7D5724A-1661-44F2-B2DE-7D584494AE47}" destId="{649877E7-3405-478F-A19C-80E5009BD91A}" srcOrd="1" destOrd="0" parTransId="{B7C7FDE4-E7DE-48A1-83DF-A73BC6D8029E}" sibTransId="{3B54D8E0-65DD-4794-A01A-D50F61FD4B49}"/>
    <dgm:cxn modelId="{21320CA8-3E3A-4BC2-B3FE-FE04552FB480}" type="presOf" srcId="{F7D5724A-1661-44F2-B2DE-7D584494AE47}" destId="{5D8166E1-0CE6-4F97-B8A4-25860BE7A6D5}" srcOrd="0" destOrd="0" presId="urn:microsoft.com/office/officeart/2005/8/layout/vList2"/>
    <dgm:cxn modelId="{E814EFD4-E9BD-4566-8F92-2465517FEC8F}" type="presParOf" srcId="{5D8166E1-0CE6-4F97-B8A4-25860BE7A6D5}" destId="{F6242BE8-F135-4FCC-91E6-77CF515E9387}" srcOrd="0" destOrd="0" presId="urn:microsoft.com/office/officeart/2005/8/layout/vList2"/>
    <dgm:cxn modelId="{81987F10-BF7E-4C27-BA26-BD807AA1661E}" type="presParOf" srcId="{5D8166E1-0CE6-4F97-B8A4-25860BE7A6D5}" destId="{D0D3B7A7-4314-4EB0-91E0-7F3B2A3E99FB}" srcOrd="1" destOrd="0" presId="urn:microsoft.com/office/officeart/2005/8/layout/vList2"/>
    <dgm:cxn modelId="{33E385D6-B59C-4C68-9ADE-1F310A552B52}" type="presParOf" srcId="{5D8166E1-0CE6-4F97-B8A4-25860BE7A6D5}" destId="{21840071-4BC8-407A-8731-CA1395CCA9B1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1113B1A-E1C7-4AAA-8843-E322D29219DA}" type="doc">
      <dgm:prSet loTypeId="urn:microsoft.com/office/officeart/2005/8/layout/h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26AF2570-D2CE-4D22-9F3B-D1FCEDFCD126}">
      <dgm:prSet phldrT="[文本]"/>
      <dgm:spPr/>
      <dgm:t>
        <a:bodyPr/>
        <a:lstStyle/>
        <a:p>
          <a:r>
            <a:rPr lang="en-US" b="1" dirty="0" smtClean="0"/>
            <a:t>Go to the news list</a:t>
          </a:r>
          <a:endParaRPr lang="zh-CN" altLang="en-US" dirty="0"/>
        </a:p>
      </dgm:t>
    </dgm:pt>
    <dgm:pt modelId="{19CC66CB-5961-4561-B40E-59A55A4DBCDA}" type="parTrans" cxnId="{05D0DEB3-AEAA-4ADC-B8F1-B67783DDE151}">
      <dgm:prSet/>
      <dgm:spPr/>
      <dgm:t>
        <a:bodyPr/>
        <a:lstStyle/>
        <a:p>
          <a:endParaRPr lang="zh-CN" altLang="en-US"/>
        </a:p>
      </dgm:t>
    </dgm:pt>
    <dgm:pt modelId="{5D445002-3F63-4E1C-B2CA-237308B7BDFA}" type="sibTrans" cxnId="{05D0DEB3-AEAA-4ADC-B8F1-B67783DDE151}">
      <dgm:prSet/>
      <dgm:spPr/>
      <dgm:t>
        <a:bodyPr/>
        <a:lstStyle/>
        <a:p>
          <a:endParaRPr lang="zh-CN" altLang="en-US"/>
        </a:p>
      </dgm:t>
    </dgm:pt>
    <dgm:pt modelId="{25D8415F-EB59-45EB-B769-68A446EE2971}">
      <dgm:prSet phldrT="[文本]"/>
      <dgm:spPr/>
      <dgm:t>
        <a:bodyPr/>
        <a:lstStyle/>
        <a:p>
          <a:r>
            <a:rPr lang="en-US" dirty="0" smtClean="0"/>
            <a:t>select a single building in the map which symbolizes the item</a:t>
          </a:r>
          <a:endParaRPr lang="zh-CN" altLang="en-US" dirty="0"/>
        </a:p>
      </dgm:t>
    </dgm:pt>
    <dgm:pt modelId="{D4B0C26E-AEBB-431B-BA0E-104298F44E9B}" type="parTrans" cxnId="{7E8298E0-4A02-4A96-A7FA-9AD2C309C75B}">
      <dgm:prSet/>
      <dgm:spPr/>
      <dgm:t>
        <a:bodyPr/>
        <a:lstStyle/>
        <a:p>
          <a:endParaRPr lang="zh-CN" altLang="en-US"/>
        </a:p>
      </dgm:t>
    </dgm:pt>
    <dgm:pt modelId="{0EB6E18A-1110-43EC-A3E2-72674EBD366B}" type="sibTrans" cxnId="{7E8298E0-4A02-4A96-A7FA-9AD2C309C75B}">
      <dgm:prSet/>
      <dgm:spPr/>
      <dgm:t>
        <a:bodyPr/>
        <a:lstStyle/>
        <a:p>
          <a:endParaRPr lang="zh-CN" altLang="en-US"/>
        </a:p>
      </dgm:t>
    </dgm:pt>
    <dgm:pt modelId="{7BF76392-324A-4922-8FBB-7CE58B9F1FAA}">
      <dgm:prSet phldrT="[文本]"/>
      <dgm:spPr/>
      <dgm:t>
        <a:bodyPr/>
        <a:lstStyle/>
        <a:p>
          <a:r>
            <a:rPr lang="en-US" b="1" dirty="0" smtClean="0"/>
            <a:t>Viewing the news</a:t>
          </a:r>
          <a:endParaRPr lang="zh-CN" altLang="en-US" dirty="0"/>
        </a:p>
      </dgm:t>
    </dgm:pt>
    <dgm:pt modelId="{D9CD1298-80C5-4A3A-B2F0-9911F3F42B7E}" type="parTrans" cxnId="{5D5A408F-CBA1-4B99-A355-B7B7F58AF8DA}">
      <dgm:prSet/>
      <dgm:spPr/>
      <dgm:t>
        <a:bodyPr/>
        <a:lstStyle/>
        <a:p>
          <a:endParaRPr lang="zh-CN" altLang="en-US"/>
        </a:p>
      </dgm:t>
    </dgm:pt>
    <dgm:pt modelId="{237EC2A5-0061-4A90-A5EB-C8EFFCCE37E5}" type="sibTrans" cxnId="{5D5A408F-CBA1-4B99-A355-B7B7F58AF8DA}">
      <dgm:prSet/>
      <dgm:spPr/>
      <dgm:t>
        <a:bodyPr/>
        <a:lstStyle/>
        <a:p>
          <a:endParaRPr lang="zh-CN" altLang="en-US"/>
        </a:p>
      </dgm:t>
    </dgm:pt>
    <dgm:pt modelId="{0FA979E9-91A9-477F-A6FA-C626B7B4B3D4}">
      <dgm:prSet phldrT="[文本]"/>
      <dgm:spPr/>
      <dgm:t>
        <a:bodyPr/>
        <a:lstStyle/>
        <a:p>
          <a:r>
            <a:rPr lang="en-US" dirty="0" smtClean="0"/>
            <a:t>when the user click one of theme of news. The app will go to the page showing the news today</a:t>
          </a:r>
          <a:endParaRPr lang="zh-CN" altLang="en-US" dirty="0"/>
        </a:p>
      </dgm:t>
    </dgm:pt>
    <dgm:pt modelId="{CD6C25DD-53AC-4913-AB11-5BB571AD1309}" type="parTrans" cxnId="{C643FD5E-0387-46BA-B215-88EBE2D931A1}">
      <dgm:prSet/>
      <dgm:spPr/>
      <dgm:t>
        <a:bodyPr/>
        <a:lstStyle/>
        <a:p>
          <a:endParaRPr lang="zh-CN" altLang="en-US"/>
        </a:p>
      </dgm:t>
    </dgm:pt>
    <dgm:pt modelId="{87461A3F-3B6E-4C9B-83B4-104AB943894D}" type="sibTrans" cxnId="{C643FD5E-0387-46BA-B215-88EBE2D931A1}">
      <dgm:prSet/>
      <dgm:spPr/>
      <dgm:t>
        <a:bodyPr/>
        <a:lstStyle/>
        <a:p>
          <a:endParaRPr lang="zh-CN" altLang="en-US"/>
        </a:p>
      </dgm:t>
    </dgm:pt>
    <dgm:pt modelId="{12E425C8-EB95-4AF7-A09C-BDCE0A0FE5A5}">
      <dgm:prSet phldrT="[文本]"/>
      <dgm:spPr/>
      <dgm:t>
        <a:bodyPr/>
        <a:lstStyle/>
        <a:p>
          <a:r>
            <a:rPr lang="en-US" b="1" dirty="0" smtClean="0"/>
            <a:t>Viewing the sharing</a:t>
          </a:r>
          <a:endParaRPr lang="zh-CN" altLang="en-US" dirty="0"/>
        </a:p>
      </dgm:t>
    </dgm:pt>
    <dgm:pt modelId="{DEB5FD36-0134-47FF-8B47-9FE589E83B8D}" type="parTrans" cxnId="{43944D84-2860-4700-AA75-6602099A9232}">
      <dgm:prSet/>
      <dgm:spPr/>
      <dgm:t>
        <a:bodyPr/>
        <a:lstStyle/>
        <a:p>
          <a:endParaRPr lang="zh-CN" altLang="en-US"/>
        </a:p>
      </dgm:t>
    </dgm:pt>
    <dgm:pt modelId="{C026B65D-7A25-4DC2-98BD-FAED9C4439C4}" type="sibTrans" cxnId="{43944D84-2860-4700-AA75-6602099A9232}">
      <dgm:prSet/>
      <dgm:spPr/>
      <dgm:t>
        <a:bodyPr/>
        <a:lstStyle/>
        <a:p>
          <a:endParaRPr lang="zh-CN" altLang="en-US"/>
        </a:p>
      </dgm:t>
    </dgm:pt>
    <dgm:pt modelId="{E1B12AA5-6370-4C90-8112-7C5C566E0718}">
      <dgm:prSet phldrT="[文本]"/>
      <dgm:spPr/>
      <dgm:t>
        <a:bodyPr/>
        <a:lstStyle/>
        <a:p>
          <a:r>
            <a:rPr lang="en-US" dirty="0" smtClean="0"/>
            <a:t>When the user click the sharing button. The app will show the sharing of friends</a:t>
          </a:r>
          <a:endParaRPr lang="zh-CN" altLang="en-US" dirty="0"/>
        </a:p>
      </dgm:t>
    </dgm:pt>
    <dgm:pt modelId="{0DFB724C-1CB2-43FC-AC6A-0BC12FACE3E0}" type="parTrans" cxnId="{E9A0F5F0-7B82-4CF7-A7F4-D89CDAF1E435}">
      <dgm:prSet/>
      <dgm:spPr/>
      <dgm:t>
        <a:bodyPr/>
        <a:lstStyle/>
        <a:p>
          <a:endParaRPr lang="zh-CN" altLang="en-US"/>
        </a:p>
      </dgm:t>
    </dgm:pt>
    <dgm:pt modelId="{1E354E7E-903F-4124-8783-4C22B9474330}" type="sibTrans" cxnId="{E9A0F5F0-7B82-4CF7-A7F4-D89CDAF1E435}">
      <dgm:prSet/>
      <dgm:spPr/>
      <dgm:t>
        <a:bodyPr/>
        <a:lstStyle/>
        <a:p>
          <a:endParaRPr lang="zh-CN" altLang="en-US"/>
        </a:p>
      </dgm:t>
    </dgm:pt>
    <dgm:pt modelId="{C5AF218E-F7F2-481D-ADB2-BF6ED4EFEDCC}">
      <dgm:prSet phldrT="[文本]"/>
      <dgm:spPr/>
      <dgm:t>
        <a:bodyPr/>
        <a:lstStyle/>
        <a:p>
          <a:r>
            <a:rPr lang="en-US" dirty="0" smtClean="0"/>
            <a:t>Comment sharing</a:t>
          </a:r>
          <a:endParaRPr lang="zh-CN" altLang="en-US" dirty="0"/>
        </a:p>
      </dgm:t>
    </dgm:pt>
    <dgm:pt modelId="{B03AFE6F-1A23-4FA4-BC3B-31F26BE63029}" type="parTrans" cxnId="{01EC88CD-3BE6-467F-8E87-19714BB13768}">
      <dgm:prSet/>
      <dgm:spPr/>
      <dgm:t>
        <a:bodyPr/>
        <a:lstStyle/>
        <a:p>
          <a:endParaRPr lang="zh-CN" altLang="en-US"/>
        </a:p>
      </dgm:t>
    </dgm:pt>
    <dgm:pt modelId="{BC99048B-173A-4D74-9F6D-70580A9894B5}" type="sibTrans" cxnId="{01EC88CD-3BE6-467F-8E87-19714BB13768}">
      <dgm:prSet/>
      <dgm:spPr/>
      <dgm:t>
        <a:bodyPr/>
        <a:lstStyle/>
        <a:p>
          <a:endParaRPr lang="zh-CN" altLang="en-US"/>
        </a:p>
      </dgm:t>
    </dgm:pt>
    <dgm:pt modelId="{7856DDFD-021A-4FEF-A533-8357BAC3D857}">
      <dgm:prSet phldrT="[文本]"/>
      <dgm:spPr/>
      <dgm:t>
        <a:bodyPr/>
        <a:lstStyle/>
        <a:p>
          <a:r>
            <a:rPr lang="en-US" dirty="0" smtClean="0"/>
            <a:t>When the user click the comment button, the app will show the sharing at the top of the page</a:t>
          </a:r>
          <a:endParaRPr lang="zh-CN" altLang="en-US" dirty="0"/>
        </a:p>
      </dgm:t>
    </dgm:pt>
    <dgm:pt modelId="{72F4578B-4652-4316-B60D-73E78924DB45}" type="parTrans" cxnId="{61507CAE-D8FA-4F38-A757-F2879401D7D1}">
      <dgm:prSet/>
      <dgm:spPr/>
      <dgm:t>
        <a:bodyPr/>
        <a:lstStyle/>
        <a:p>
          <a:endParaRPr lang="zh-CN" altLang="en-US"/>
        </a:p>
      </dgm:t>
    </dgm:pt>
    <dgm:pt modelId="{A36CE589-B910-4579-961C-DE0A831A6AD8}" type="sibTrans" cxnId="{61507CAE-D8FA-4F38-A757-F2879401D7D1}">
      <dgm:prSet/>
      <dgm:spPr/>
      <dgm:t>
        <a:bodyPr/>
        <a:lstStyle/>
        <a:p>
          <a:endParaRPr lang="zh-CN" altLang="en-US"/>
        </a:p>
      </dgm:t>
    </dgm:pt>
    <dgm:pt modelId="{892CDE76-FD7C-417F-9AA1-64DCBFE4D458}" type="pres">
      <dgm:prSet presAssocID="{01113B1A-E1C7-4AAA-8843-E322D29219D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3F114F69-CC30-4791-A7AC-9BB981BB2512}" type="pres">
      <dgm:prSet presAssocID="{26AF2570-D2CE-4D22-9F3B-D1FCEDFCD126}" presName="composite" presStyleCnt="0"/>
      <dgm:spPr/>
    </dgm:pt>
    <dgm:pt modelId="{990BD864-7434-4783-A6DF-F879B6139A4B}" type="pres">
      <dgm:prSet presAssocID="{26AF2570-D2CE-4D22-9F3B-D1FCEDFCD126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F0FBB58-CD3B-4C2F-AD3B-8760303F6D4A}" type="pres">
      <dgm:prSet presAssocID="{26AF2570-D2CE-4D22-9F3B-D1FCEDFCD126}" presName="desTx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C805E42-9045-4E03-99E8-19B51EFBB0BD}" type="pres">
      <dgm:prSet presAssocID="{5D445002-3F63-4E1C-B2CA-237308B7BDFA}" presName="space" presStyleCnt="0"/>
      <dgm:spPr/>
    </dgm:pt>
    <dgm:pt modelId="{7A2F30A8-8694-4B86-813A-3F2ED285A1CB}" type="pres">
      <dgm:prSet presAssocID="{7BF76392-324A-4922-8FBB-7CE58B9F1FAA}" presName="composite" presStyleCnt="0"/>
      <dgm:spPr/>
    </dgm:pt>
    <dgm:pt modelId="{DE5DACE6-BAF1-4B77-B225-23F60A264142}" type="pres">
      <dgm:prSet presAssocID="{7BF76392-324A-4922-8FBB-7CE58B9F1FAA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D3911EF-08F5-4AEB-8B08-4D5808397B12}" type="pres">
      <dgm:prSet presAssocID="{7BF76392-324A-4922-8FBB-7CE58B9F1FAA}" presName="desTx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BEEB744-4EDC-42EB-86BA-15E25D8AA356}" type="pres">
      <dgm:prSet presAssocID="{237EC2A5-0061-4A90-A5EB-C8EFFCCE37E5}" presName="space" presStyleCnt="0"/>
      <dgm:spPr/>
    </dgm:pt>
    <dgm:pt modelId="{7D6CB504-B2F4-4B59-9212-316B4904CFFE}" type="pres">
      <dgm:prSet presAssocID="{12E425C8-EB95-4AF7-A09C-BDCE0A0FE5A5}" presName="composite" presStyleCnt="0"/>
      <dgm:spPr/>
    </dgm:pt>
    <dgm:pt modelId="{952BA97B-3498-45AB-A5E2-E80ED48C119B}" type="pres">
      <dgm:prSet presAssocID="{12E425C8-EB95-4AF7-A09C-BDCE0A0FE5A5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BC1B1EB-DD97-46FB-8254-47EC40362D99}" type="pres">
      <dgm:prSet presAssocID="{12E425C8-EB95-4AF7-A09C-BDCE0A0FE5A5}" presName="desTx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D91999A-D0CC-4595-A33C-581F95570618}" type="pres">
      <dgm:prSet presAssocID="{C026B65D-7A25-4DC2-98BD-FAED9C4439C4}" presName="space" presStyleCnt="0"/>
      <dgm:spPr/>
    </dgm:pt>
    <dgm:pt modelId="{6A1CC2F8-D006-417F-AE3A-E23B093A1B8C}" type="pres">
      <dgm:prSet presAssocID="{C5AF218E-F7F2-481D-ADB2-BF6ED4EFEDCC}" presName="composite" presStyleCnt="0"/>
      <dgm:spPr/>
    </dgm:pt>
    <dgm:pt modelId="{90FDA1B3-B602-447C-80E8-C97BB0D4A431}" type="pres">
      <dgm:prSet presAssocID="{C5AF218E-F7F2-481D-ADB2-BF6ED4EFEDCC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535A088-B3AA-40DB-B446-79AA4E9D0E7F}" type="pres">
      <dgm:prSet presAssocID="{C5AF218E-F7F2-481D-ADB2-BF6ED4EFEDCC}" presName="desTx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43B26A52-1319-4D1D-BE9B-142F197D532D}" type="presOf" srcId="{01113B1A-E1C7-4AAA-8843-E322D29219DA}" destId="{892CDE76-FD7C-417F-9AA1-64DCBFE4D458}" srcOrd="0" destOrd="0" presId="urn:microsoft.com/office/officeart/2005/8/layout/hList1"/>
    <dgm:cxn modelId="{DBA620A6-5CD8-4D0E-B746-0BD6C09DEE9B}" type="presOf" srcId="{12E425C8-EB95-4AF7-A09C-BDCE0A0FE5A5}" destId="{952BA97B-3498-45AB-A5E2-E80ED48C119B}" srcOrd="0" destOrd="0" presId="urn:microsoft.com/office/officeart/2005/8/layout/hList1"/>
    <dgm:cxn modelId="{01EC88CD-3BE6-467F-8E87-19714BB13768}" srcId="{01113B1A-E1C7-4AAA-8843-E322D29219DA}" destId="{C5AF218E-F7F2-481D-ADB2-BF6ED4EFEDCC}" srcOrd="3" destOrd="0" parTransId="{B03AFE6F-1A23-4FA4-BC3B-31F26BE63029}" sibTransId="{BC99048B-173A-4D74-9F6D-70580A9894B5}"/>
    <dgm:cxn modelId="{05D0DEB3-AEAA-4ADC-B8F1-B67783DDE151}" srcId="{01113B1A-E1C7-4AAA-8843-E322D29219DA}" destId="{26AF2570-D2CE-4D22-9F3B-D1FCEDFCD126}" srcOrd="0" destOrd="0" parTransId="{19CC66CB-5961-4561-B40E-59A55A4DBCDA}" sibTransId="{5D445002-3F63-4E1C-B2CA-237308B7BDFA}"/>
    <dgm:cxn modelId="{CB0B5EE8-9143-4096-9244-FA9EB1B4A83C}" type="presOf" srcId="{26AF2570-D2CE-4D22-9F3B-D1FCEDFCD126}" destId="{990BD864-7434-4783-A6DF-F879B6139A4B}" srcOrd="0" destOrd="0" presId="urn:microsoft.com/office/officeart/2005/8/layout/hList1"/>
    <dgm:cxn modelId="{0BF9F140-DC54-4822-B563-16D81E13106B}" type="presOf" srcId="{E1B12AA5-6370-4C90-8112-7C5C566E0718}" destId="{7BC1B1EB-DD97-46FB-8254-47EC40362D99}" srcOrd="0" destOrd="0" presId="urn:microsoft.com/office/officeart/2005/8/layout/hList1"/>
    <dgm:cxn modelId="{5D5A408F-CBA1-4B99-A355-B7B7F58AF8DA}" srcId="{01113B1A-E1C7-4AAA-8843-E322D29219DA}" destId="{7BF76392-324A-4922-8FBB-7CE58B9F1FAA}" srcOrd="1" destOrd="0" parTransId="{D9CD1298-80C5-4A3A-B2F0-9911F3F42B7E}" sibTransId="{237EC2A5-0061-4A90-A5EB-C8EFFCCE37E5}"/>
    <dgm:cxn modelId="{EBC500FB-1965-4A98-894D-F0090A35D1F9}" type="presOf" srcId="{C5AF218E-F7F2-481D-ADB2-BF6ED4EFEDCC}" destId="{90FDA1B3-B602-447C-80E8-C97BB0D4A431}" srcOrd="0" destOrd="0" presId="urn:microsoft.com/office/officeart/2005/8/layout/hList1"/>
    <dgm:cxn modelId="{37B3F492-29C6-4518-A73D-2FD3799E463A}" type="presOf" srcId="{25D8415F-EB59-45EB-B769-68A446EE2971}" destId="{2F0FBB58-CD3B-4C2F-AD3B-8760303F6D4A}" srcOrd="0" destOrd="0" presId="urn:microsoft.com/office/officeart/2005/8/layout/hList1"/>
    <dgm:cxn modelId="{148A89F8-E68E-45AE-AA83-9F52B46A0B39}" type="presOf" srcId="{7BF76392-324A-4922-8FBB-7CE58B9F1FAA}" destId="{DE5DACE6-BAF1-4B77-B225-23F60A264142}" srcOrd="0" destOrd="0" presId="urn:microsoft.com/office/officeart/2005/8/layout/hList1"/>
    <dgm:cxn modelId="{0368B3A2-1CF4-4686-B2DE-8C70E1368F35}" type="presOf" srcId="{0FA979E9-91A9-477F-A6FA-C626B7B4B3D4}" destId="{FD3911EF-08F5-4AEB-8B08-4D5808397B12}" srcOrd="0" destOrd="0" presId="urn:microsoft.com/office/officeart/2005/8/layout/hList1"/>
    <dgm:cxn modelId="{61507CAE-D8FA-4F38-A757-F2879401D7D1}" srcId="{C5AF218E-F7F2-481D-ADB2-BF6ED4EFEDCC}" destId="{7856DDFD-021A-4FEF-A533-8357BAC3D857}" srcOrd="0" destOrd="0" parTransId="{72F4578B-4652-4316-B60D-73E78924DB45}" sibTransId="{A36CE589-B910-4579-961C-DE0A831A6AD8}"/>
    <dgm:cxn modelId="{E9A0F5F0-7B82-4CF7-A7F4-D89CDAF1E435}" srcId="{12E425C8-EB95-4AF7-A09C-BDCE0A0FE5A5}" destId="{E1B12AA5-6370-4C90-8112-7C5C566E0718}" srcOrd="0" destOrd="0" parTransId="{0DFB724C-1CB2-43FC-AC6A-0BC12FACE3E0}" sibTransId="{1E354E7E-903F-4124-8783-4C22B9474330}"/>
    <dgm:cxn modelId="{72B23BDD-4691-4248-8518-7C103D4596EE}" type="presOf" srcId="{7856DDFD-021A-4FEF-A533-8357BAC3D857}" destId="{A535A088-B3AA-40DB-B446-79AA4E9D0E7F}" srcOrd="0" destOrd="0" presId="urn:microsoft.com/office/officeart/2005/8/layout/hList1"/>
    <dgm:cxn modelId="{43944D84-2860-4700-AA75-6602099A9232}" srcId="{01113B1A-E1C7-4AAA-8843-E322D29219DA}" destId="{12E425C8-EB95-4AF7-A09C-BDCE0A0FE5A5}" srcOrd="2" destOrd="0" parTransId="{DEB5FD36-0134-47FF-8B47-9FE589E83B8D}" sibTransId="{C026B65D-7A25-4DC2-98BD-FAED9C4439C4}"/>
    <dgm:cxn modelId="{7E8298E0-4A02-4A96-A7FA-9AD2C309C75B}" srcId="{26AF2570-D2CE-4D22-9F3B-D1FCEDFCD126}" destId="{25D8415F-EB59-45EB-B769-68A446EE2971}" srcOrd="0" destOrd="0" parTransId="{D4B0C26E-AEBB-431B-BA0E-104298F44E9B}" sibTransId="{0EB6E18A-1110-43EC-A3E2-72674EBD366B}"/>
    <dgm:cxn modelId="{C643FD5E-0387-46BA-B215-88EBE2D931A1}" srcId="{7BF76392-324A-4922-8FBB-7CE58B9F1FAA}" destId="{0FA979E9-91A9-477F-A6FA-C626B7B4B3D4}" srcOrd="0" destOrd="0" parTransId="{CD6C25DD-53AC-4913-AB11-5BB571AD1309}" sibTransId="{87461A3F-3B6E-4C9B-83B4-104AB943894D}"/>
    <dgm:cxn modelId="{2886401B-DA87-4177-867B-C095336B3E46}" type="presParOf" srcId="{892CDE76-FD7C-417F-9AA1-64DCBFE4D458}" destId="{3F114F69-CC30-4791-A7AC-9BB981BB2512}" srcOrd="0" destOrd="0" presId="urn:microsoft.com/office/officeart/2005/8/layout/hList1"/>
    <dgm:cxn modelId="{12DC1B07-8FF9-473E-953C-E12474BD0A26}" type="presParOf" srcId="{3F114F69-CC30-4791-A7AC-9BB981BB2512}" destId="{990BD864-7434-4783-A6DF-F879B6139A4B}" srcOrd="0" destOrd="0" presId="urn:microsoft.com/office/officeart/2005/8/layout/hList1"/>
    <dgm:cxn modelId="{284F00F9-9BEF-465C-BBA7-32EA3753F673}" type="presParOf" srcId="{3F114F69-CC30-4791-A7AC-9BB981BB2512}" destId="{2F0FBB58-CD3B-4C2F-AD3B-8760303F6D4A}" srcOrd="1" destOrd="0" presId="urn:microsoft.com/office/officeart/2005/8/layout/hList1"/>
    <dgm:cxn modelId="{C0A38949-1594-4845-91B9-9E2F45F43176}" type="presParOf" srcId="{892CDE76-FD7C-417F-9AA1-64DCBFE4D458}" destId="{0C805E42-9045-4E03-99E8-19B51EFBB0BD}" srcOrd="1" destOrd="0" presId="urn:microsoft.com/office/officeart/2005/8/layout/hList1"/>
    <dgm:cxn modelId="{EA90E971-A904-48A3-A2FE-7B095066B8A7}" type="presParOf" srcId="{892CDE76-FD7C-417F-9AA1-64DCBFE4D458}" destId="{7A2F30A8-8694-4B86-813A-3F2ED285A1CB}" srcOrd="2" destOrd="0" presId="urn:microsoft.com/office/officeart/2005/8/layout/hList1"/>
    <dgm:cxn modelId="{CAADC583-71B6-420D-96B6-F8609D7BCA7A}" type="presParOf" srcId="{7A2F30A8-8694-4B86-813A-3F2ED285A1CB}" destId="{DE5DACE6-BAF1-4B77-B225-23F60A264142}" srcOrd="0" destOrd="0" presId="urn:microsoft.com/office/officeart/2005/8/layout/hList1"/>
    <dgm:cxn modelId="{FBCDA074-B26D-42D9-BCF5-811EA89C52B5}" type="presParOf" srcId="{7A2F30A8-8694-4B86-813A-3F2ED285A1CB}" destId="{FD3911EF-08F5-4AEB-8B08-4D5808397B12}" srcOrd="1" destOrd="0" presId="urn:microsoft.com/office/officeart/2005/8/layout/hList1"/>
    <dgm:cxn modelId="{E791F89B-B790-4FE3-BCD9-D6AE1AA6DED0}" type="presParOf" srcId="{892CDE76-FD7C-417F-9AA1-64DCBFE4D458}" destId="{EBEEB744-4EDC-42EB-86BA-15E25D8AA356}" srcOrd="3" destOrd="0" presId="urn:microsoft.com/office/officeart/2005/8/layout/hList1"/>
    <dgm:cxn modelId="{E10DF94A-DB46-44CE-82E8-CD4F8D45095E}" type="presParOf" srcId="{892CDE76-FD7C-417F-9AA1-64DCBFE4D458}" destId="{7D6CB504-B2F4-4B59-9212-316B4904CFFE}" srcOrd="4" destOrd="0" presId="urn:microsoft.com/office/officeart/2005/8/layout/hList1"/>
    <dgm:cxn modelId="{34674C1C-0B52-4DAC-8A2C-553BD0D808E0}" type="presParOf" srcId="{7D6CB504-B2F4-4B59-9212-316B4904CFFE}" destId="{952BA97B-3498-45AB-A5E2-E80ED48C119B}" srcOrd="0" destOrd="0" presId="urn:microsoft.com/office/officeart/2005/8/layout/hList1"/>
    <dgm:cxn modelId="{13B0C740-EC67-4B98-9054-FF103A41ABC3}" type="presParOf" srcId="{7D6CB504-B2F4-4B59-9212-316B4904CFFE}" destId="{7BC1B1EB-DD97-46FB-8254-47EC40362D99}" srcOrd="1" destOrd="0" presId="urn:microsoft.com/office/officeart/2005/8/layout/hList1"/>
    <dgm:cxn modelId="{26CB2E36-5B85-4276-961B-8E263FEBCA9F}" type="presParOf" srcId="{892CDE76-FD7C-417F-9AA1-64DCBFE4D458}" destId="{8D91999A-D0CC-4595-A33C-581F95570618}" srcOrd="5" destOrd="0" presId="urn:microsoft.com/office/officeart/2005/8/layout/hList1"/>
    <dgm:cxn modelId="{0ED459D0-E9FE-42C2-A118-668DA96E6EA1}" type="presParOf" srcId="{892CDE76-FD7C-417F-9AA1-64DCBFE4D458}" destId="{6A1CC2F8-D006-417F-AE3A-E23B093A1B8C}" srcOrd="6" destOrd="0" presId="urn:microsoft.com/office/officeart/2005/8/layout/hList1"/>
    <dgm:cxn modelId="{986664E9-CF80-4623-AFF3-4A9776426F93}" type="presParOf" srcId="{6A1CC2F8-D006-417F-AE3A-E23B093A1B8C}" destId="{90FDA1B3-B602-447C-80E8-C97BB0D4A431}" srcOrd="0" destOrd="0" presId="urn:microsoft.com/office/officeart/2005/8/layout/hList1"/>
    <dgm:cxn modelId="{AE6FF50E-5F90-42F0-B754-5A5B894F33EC}" type="presParOf" srcId="{6A1CC2F8-D006-417F-AE3A-E23B093A1B8C}" destId="{A535A088-B3AA-40DB-B446-79AA4E9D0E7F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0F23A94-2626-4B07-BBCF-0F0689096271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5C6FCF2D-6058-49A6-B997-DDD93BFF6040}">
      <dgm:prSet phldrT="[文本]"/>
      <dgm:spPr/>
      <dgm:t>
        <a:bodyPr/>
        <a:lstStyle/>
        <a:p>
          <a:r>
            <a:rPr lang="en-US" altLang="zh-CN" dirty="0" smtClean="0"/>
            <a:t>Design the database and connect with database</a:t>
          </a:r>
          <a:endParaRPr lang="zh-CN" altLang="en-US" dirty="0"/>
        </a:p>
      </dgm:t>
    </dgm:pt>
    <dgm:pt modelId="{D4F015D6-0632-4043-92E3-2E717624AFB6}" type="parTrans" cxnId="{F6229FC2-1554-4286-85D8-E61BAFA2DA1B}">
      <dgm:prSet/>
      <dgm:spPr/>
      <dgm:t>
        <a:bodyPr/>
        <a:lstStyle/>
        <a:p>
          <a:endParaRPr lang="zh-CN" altLang="en-US"/>
        </a:p>
      </dgm:t>
    </dgm:pt>
    <dgm:pt modelId="{F5BF33DD-EDE6-4145-81D6-588EEF08D2BB}" type="sibTrans" cxnId="{F6229FC2-1554-4286-85D8-E61BAFA2DA1B}">
      <dgm:prSet/>
      <dgm:spPr/>
      <dgm:t>
        <a:bodyPr/>
        <a:lstStyle/>
        <a:p>
          <a:endParaRPr lang="zh-CN" altLang="en-US"/>
        </a:p>
      </dgm:t>
    </dgm:pt>
    <dgm:pt modelId="{9E28BFBC-9B63-45DA-BF03-B7C4E657BF33}">
      <dgm:prSet phldrT="[文本]"/>
      <dgm:spPr/>
      <dgm:t>
        <a:bodyPr/>
        <a:lstStyle/>
        <a:p>
          <a:r>
            <a:rPr lang="en-US" altLang="zh-CN" dirty="0" smtClean="0"/>
            <a:t>Implement the left use case</a:t>
          </a:r>
          <a:endParaRPr lang="zh-CN" altLang="en-US" dirty="0"/>
        </a:p>
      </dgm:t>
    </dgm:pt>
    <dgm:pt modelId="{2D69552E-46F8-4636-A057-DE22F34728A9}" type="parTrans" cxnId="{8D13FF73-0A8E-45B6-A687-50116DF16EC6}">
      <dgm:prSet/>
      <dgm:spPr/>
      <dgm:t>
        <a:bodyPr/>
        <a:lstStyle/>
        <a:p>
          <a:endParaRPr lang="zh-CN" altLang="en-US"/>
        </a:p>
      </dgm:t>
    </dgm:pt>
    <dgm:pt modelId="{56E6CF4B-D050-42D3-BE4C-BF0E8C6AB755}" type="sibTrans" cxnId="{8D13FF73-0A8E-45B6-A687-50116DF16EC6}">
      <dgm:prSet/>
      <dgm:spPr/>
      <dgm:t>
        <a:bodyPr/>
        <a:lstStyle/>
        <a:p>
          <a:endParaRPr lang="zh-CN" altLang="en-US"/>
        </a:p>
      </dgm:t>
    </dgm:pt>
    <dgm:pt modelId="{A10BC8EE-5FB3-4308-8D38-20D8A564E2A5}">
      <dgm:prSet/>
      <dgm:spPr/>
      <dgm:t>
        <a:bodyPr/>
        <a:lstStyle/>
        <a:p>
          <a:r>
            <a:rPr lang="en-US" altLang="en-US" dirty="0" smtClean="0"/>
            <a:t>Cooperate with companies related to daily life to provide useful and cheap goods for users.</a:t>
          </a:r>
          <a:endParaRPr lang="zh-CN" altLang="en-US" dirty="0"/>
        </a:p>
      </dgm:t>
    </dgm:pt>
    <dgm:pt modelId="{1D047C3B-E141-4CD1-8C1A-30F19C611253}" type="parTrans" cxnId="{56572AFA-26FD-42A0-8B57-A362BB2043AA}">
      <dgm:prSet/>
      <dgm:spPr/>
      <dgm:t>
        <a:bodyPr/>
        <a:lstStyle/>
        <a:p>
          <a:endParaRPr lang="zh-CN" altLang="en-US"/>
        </a:p>
      </dgm:t>
    </dgm:pt>
    <dgm:pt modelId="{4D46A156-C64F-4079-9953-AD3878F84617}" type="sibTrans" cxnId="{56572AFA-26FD-42A0-8B57-A362BB2043AA}">
      <dgm:prSet/>
      <dgm:spPr/>
      <dgm:t>
        <a:bodyPr/>
        <a:lstStyle/>
        <a:p>
          <a:endParaRPr lang="zh-CN" altLang="en-US"/>
        </a:p>
      </dgm:t>
    </dgm:pt>
    <dgm:pt modelId="{FE1E2BED-92B1-40F3-B357-1673733EAB39}">
      <dgm:prSet/>
      <dgm:spPr/>
      <dgm:t>
        <a:bodyPr/>
        <a:lstStyle/>
        <a:p>
          <a:r>
            <a:rPr lang="en-US" altLang="en-US" dirty="0" smtClean="0"/>
            <a:t>Adding neighborhood committee role</a:t>
          </a:r>
          <a:endParaRPr lang="zh-CN" altLang="en-US" dirty="0"/>
        </a:p>
      </dgm:t>
    </dgm:pt>
    <dgm:pt modelId="{4659FCE5-AD13-4713-9534-A4191435C8A5}" type="sibTrans" cxnId="{FD4B9747-FC47-4055-BB98-C5B3DA92B798}">
      <dgm:prSet/>
      <dgm:spPr/>
      <dgm:t>
        <a:bodyPr/>
        <a:lstStyle/>
        <a:p>
          <a:endParaRPr lang="zh-CN" altLang="en-US"/>
        </a:p>
      </dgm:t>
    </dgm:pt>
    <dgm:pt modelId="{77825662-DEDA-40DA-955F-C75EE8155F9A}" type="parTrans" cxnId="{FD4B9747-FC47-4055-BB98-C5B3DA92B798}">
      <dgm:prSet/>
      <dgm:spPr/>
      <dgm:t>
        <a:bodyPr/>
        <a:lstStyle/>
        <a:p>
          <a:endParaRPr lang="zh-CN" altLang="en-US"/>
        </a:p>
      </dgm:t>
    </dgm:pt>
    <dgm:pt modelId="{D9154996-3166-4ACC-A285-B66E9BFA5C05}">
      <dgm:prSet/>
      <dgm:spPr/>
      <dgm:t>
        <a:bodyPr/>
        <a:lstStyle/>
        <a:p>
          <a:r>
            <a:rPr lang="en-US" altLang="en-US" dirty="0" smtClean="0"/>
            <a:t>Promoting our APP in popular social circle..</a:t>
          </a:r>
          <a:endParaRPr lang="zh-CN" altLang="en-US" dirty="0"/>
        </a:p>
      </dgm:t>
    </dgm:pt>
    <dgm:pt modelId="{1C95FC1A-320A-4596-9628-1FEE07D3C0DF}" type="parTrans" cxnId="{6A5B8D0E-481E-4D18-8F7B-B66825F12E04}">
      <dgm:prSet/>
      <dgm:spPr/>
      <dgm:t>
        <a:bodyPr/>
        <a:lstStyle/>
        <a:p>
          <a:endParaRPr lang="zh-CN" altLang="en-US"/>
        </a:p>
      </dgm:t>
    </dgm:pt>
    <dgm:pt modelId="{22D437BB-A55C-4844-B3DB-D2643BB54CB5}" type="sibTrans" cxnId="{6A5B8D0E-481E-4D18-8F7B-B66825F12E04}">
      <dgm:prSet/>
      <dgm:spPr/>
      <dgm:t>
        <a:bodyPr/>
        <a:lstStyle/>
        <a:p>
          <a:endParaRPr lang="zh-CN" altLang="en-US"/>
        </a:p>
      </dgm:t>
    </dgm:pt>
    <dgm:pt modelId="{D0AF7A5C-96A7-4FB4-A2B9-0319AFB471A6}" type="pres">
      <dgm:prSet presAssocID="{C0F23A94-2626-4B07-BBCF-0F0689096271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zh-CN" altLang="en-US"/>
        </a:p>
      </dgm:t>
    </dgm:pt>
    <dgm:pt modelId="{96232492-1FF1-433A-8325-C0DED7F3C9D2}" type="pres">
      <dgm:prSet presAssocID="{5C6FCF2D-6058-49A6-B997-DDD93BFF6040}" presName="composite" presStyleCnt="0"/>
      <dgm:spPr/>
    </dgm:pt>
    <dgm:pt modelId="{A132DEAA-7F55-4875-9E4A-1D179C87C4BD}" type="pres">
      <dgm:prSet presAssocID="{5C6FCF2D-6058-49A6-B997-DDD93BFF6040}" presName="LShape" presStyleLbl="alignNode1" presStyleIdx="0" presStyleCnt="9"/>
      <dgm:spPr/>
    </dgm:pt>
    <dgm:pt modelId="{AEA6DC3E-53FF-4748-A880-501D60FE52E0}" type="pres">
      <dgm:prSet presAssocID="{5C6FCF2D-6058-49A6-B997-DDD93BFF6040}" presName="ParentText" presStyleLbl="revTx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E3C6DD7-B3A9-4E3E-A714-23CA41F798C8}" type="pres">
      <dgm:prSet presAssocID="{5C6FCF2D-6058-49A6-B997-DDD93BFF6040}" presName="Triangle" presStyleLbl="alignNode1" presStyleIdx="1" presStyleCnt="9"/>
      <dgm:spPr/>
    </dgm:pt>
    <dgm:pt modelId="{FBF5CB94-0A0F-4742-8DB6-A06F8F57D339}" type="pres">
      <dgm:prSet presAssocID="{F5BF33DD-EDE6-4145-81D6-588EEF08D2BB}" presName="sibTrans" presStyleCnt="0"/>
      <dgm:spPr/>
    </dgm:pt>
    <dgm:pt modelId="{BA817972-AC00-4D4C-AF0F-998BD1D5011A}" type="pres">
      <dgm:prSet presAssocID="{F5BF33DD-EDE6-4145-81D6-588EEF08D2BB}" presName="space" presStyleCnt="0"/>
      <dgm:spPr/>
    </dgm:pt>
    <dgm:pt modelId="{90E1B6C5-5048-43D1-BA61-ADB6845659F2}" type="pres">
      <dgm:prSet presAssocID="{9E28BFBC-9B63-45DA-BF03-B7C4E657BF33}" presName="composite" presStyleCnt="0"/>
      <dgm:spPr/>
    </dgm:pt>
    <dgm:pt modelId="{B329ED15-5CC9-40F8-A9F1-0519D09A4F53}" type="pres">
      <dgm:prSet presAssocID="{9E28BFBC-9B63-45DA-BF03-B7C4E657BF33}" presName="LShape" presStyleLbl="alignNode1" presStyleIdx="2" presStyleCnt="9"/>
      <dgm:spPr/>
    </dgm:pt>
    <dgm:pt modelId="{30FEC75D-52E6-4DAD-BCA3-C82A39C2FCD0}" type="pres">
      <dgm:prSet presAssocID="{9E28BFBC-9B63-45DA-BF03-B7C4E657BF33}" presName="ParentText" presStyleLbl="revTx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33A10BE-9942-4A09-A842-72616F2AF88C}" type="pres">
      <dgm:prSet presAssocID="{9E28BFBC-9B63-45DA-BF03-B7C4E657BF33}" presName="Triangle" presStyleLbl="alignNode1" presStyleIdx="3" presStyleCnt="9"/>
      <dgm:spPr/>
      <dgm:t>
        <a:bodyPr/>
        <a:lstStyle/>
        <a:p>
          <a:endParaRPr lang="zh-CN" altLang="en-US"/>
        </a:p>
      </dgm:t>
    </dgm:pt>
    <dgm:pt modelId="{6F84607D-9163-421A-9B14-7888728035B3}" type="pres">
      <dgm:prSet presAssocID="{56E6CF4B-D050-42D3-BE4C-BF0E8C6AB755}" presName="sibTrans" presStyleCnt="0"/>
      <dgm:spPr/>
    </dgm:pt>
    <dgm:pt modelId="{29FABFB4-EB64-47F1-9559-52B631F094D1}" type="pres">
      <dgm:prSet presAssocID="{56E6CF4B-D050-42D3-BE4C-BF0E8C6AB755}" presName="space" presStyleCnt="0"/>
      <dgm:spPr/>
    </dgm:pt>
    <dgm:pt modelId="{01B18F2E-ED13-44A3-BBB9-8A073572BD7B}" type="pres">
      <dgm:prSet presAssocID="{A10BC8EE-5FB3-4308-8D38-20D8A564E2A5}" presName="composite" presStyleCnt="0"/>
      <dgm:spPr/>
    </dgm:pt>
    <dgm:pt modelId="{AA993939-74EF-41FA-9686-64FC69D4944E}" type="pres">
      <dgm:prSet presAssocID="{A10BC8EE-5FB3-4308-8D38-20D8A564E2A5}" presName="LShape" presStyleLbl="alignNode1" presStyleIdx="4" presStyleCnt="9"/>
      <dgm:spPr/>
      <dgm:t>
        <a:bodyPr/>
        <a:lstStyle/>
        <a:p>
          <a:endParaRPr lang="zh-CN" altLang="en-US"/>
        </a:p>
      </dgm:t>
    </dgm:pt>
    <dgm:pt modelId="{96F1FBE0-C104-43EB-9F4E-4165F51655F3}" type="pres">
      <dgm:prSet presAssocID="{A10BC8EE-5FB3-4308-8D38-20D8A564E2A5}" presName="ParentText" presStyleLbl="revTx" presStyleIdx="2" presStyleCnt="5" custLinFactX="24832" custLinFactNeighborX="100000" custLinFactNeighborY="-3241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E8D6B27-9D3A-48B4-98D8-6BDFC546B251}" type="pres">
      <dgm:prSet presAssocID="{A10BC8EE-5FB3-4308-8D38-20D8A564E2A5}" presName="Triangle" presStyleLbl="alignNode1" presStyleIdx="5" presStyleCnt="9"/>
      <dgm:spPr/>
    </dgm:pt>
    <dgm:pt modelId="{8EC38946-C523-4690-9B99-E724C3840BB1}" type="pres">
      <dgm:prSet presAssocID="{4D46A156-C64F-4079-9953-AD3878F84617}" presName="sibTrans" presStyleCnt="0"/>
      <dgm:spPr/>
    </dgm:pt>
    <dgm:pt modelId="{3BEAE4B3-ED64-49B2-81A5-34D3F1EA1E26}" type="pres">
      <dgm:prSet presAssocID="{4D46A156-C64F-4079-9953-AD3878F84617}" presName="space" presStyleCnt="0"/>
      <dgm:spPr/>
    </dgm:pt>
    <dgm:pt modelId="{9A98451C-74C3-47CC-A981-FE3846AA615C}" type="pres">
      <dgm:prSet presAssocID="{FE1E2BED-92B1-40F3-B357-1673733EAB39}" presName="composite" presStyleCnt="0"/>
      <dgm:spPr/>
    </dgm:pt>
    <dgm:pt modelId="{03C1CBBA-BACD-4FB8-AD51-1009A872829D}" type="pres">
      <dgm:prSet presAssocID="{FE1E2BED-92B1-40F3-B357-1673733EAB39}" presName="LShape" presStyleLbl="alignNode1" presStyleIdx="6" presStyleCnt="9"/>
      <dgm:spPr/>
    </dgm:pt>
    <dgm:pt modelId="{7F158CD0-DE4C-4035-A5B0-735D47E86F35}" type="pres">
      <dgm:prSet presAssocID="{FE1E2BED-92B1-40F3-B357-1673733EAB39}" presName="ParentText" presStyleLbl="revTx" presStyleIdx="3" presStyleCnt="5" custLinFactX="-17972" custLinFactNeighborX="-100000" custLinFactNeighborY="4062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8F84F1E-B0CA-4503-9C37-4A28FAA798C3}" type="pres">
      <dgm:prSet presAssocID="{FE1E2BED-92B1-40F3-B357-1673733EAB39}" presName="Triangle" presStyleLbl="alignNode1" presStyleIdx="7" presStyleCnt="9"/>
      <dgm:spPr/>
    </dgm:pt>
    <dgm:pt modelId="{4F1642CF-8BB8-42C0-9D8D-8B14641980D1}" type="pres">
      <dgm:prSet presAssocID="{4659FCE5-AD13-4713-9534-A4191435C8A5}" presName="sibTrans" presStyleCnt="0"/>
      <dgm:spPr/>
    </dgm:pt>
    <dgm:pt modelId="{F42EC4C3-A4A9-491D-9591-5A0EF1C5DCB1}" type="pres">
      <dgm:prSet presAssocID="{4659FCE5-AD13-4713-9534-A4191435C8A5}" presName="space" presStyleCnt="0"/>
      <dgm:spPr/>
    </dgm:pt>
    <dgm:pt modelId="{7FA817AD-D618-4283-8021-608CB664BFAC}" type="pres">
      <dgm:prSet presAssocID="{D9154996-3166-4ACC-A285-B66E9BFA5C05}" presName="composite" presStyleCnt="0"/>
      <dgm:spPr/>
    </dgm:pt>
    <dgm:pt modelId="{ADD70359-AAE2-4775-96D3-E2BA1368F5CD}" type="pres">
      <dgm:prSet presAssocID="{D9154996-3166-4ACC-A285-B66E9BFA5C05}" presName="LShape" presStyleLbl="alignNode1" presStyleIdx="8" presStyleCnt="9"/>
      <dgm:spPr/>
      <dgm:t>
        <a:bodyPr/>
        <a:lstStyle/>
        <a:p>
          <a:endParaRPr lang="zh-CN" altLang="en-US"/>
        </a:p>
      </dgm:t>
    </dgm:pt>
    <dgm:pt modelId="{F48AC5CE-8D38-4DA6-9F34-ADC7B6E665B4}" type="pres">
      <dgm:prSet presAssocID="{D9154996-3166-4ACC-A285-B66E9BFA5C05}" presName="ParentText" presStyleLbl="revTx" presStyleIdx="4" presStyleCnt="5" custLinFactNeighborX="3751" custLinFactNeighborY="922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EDF116D3-361F-4C4C-A9D3-2C17ED4E6E84}" type="presOf" srcId="{A10BC8EE-5FB3-4308-8D38-20D8A564E2A5}" destId="{96F1FBE0-C104-43EB-9F4E-4165F51655F3}" srcOrd="0" destOrd="0" presId="urn:microsoft.com/office/officeart/2009/3/layout/StepUpProcess"/>
    <dgm:cxn modelId="{8D13FF73-0A8E-45B6-A687-50116DF16EC6}" srcId="{C0F23A94-2626-4B07-BBCF-0F0689096271}" destId="{9E28BFBC-9B63-45DA-BF03-B7C4E657BF33}" srcOrd="1" destOrd="0" parTransId="{2D69552E-46F8-4636-A057-DE22F34728A9}" sibTransId="{56E6CF4B-D050-42D3-BE4C-BF0E8C6AB755}"/>
    <dgm:cxn modelId="{139454DB-D581-4445-9944-741C5F8F5F36}" type="presOf" srcId="{C0F23A94-2626-4B07-BBCF-0F0689096271}" destId="{D0AF7A5C-96A7-4FB4-A2B9-0319AFB471A6}" srcOrd="0" destOrd="0" presId="urn:microsoft.com/office/officeart/2009/3/layout/StepUpProcess"/>
    <dgm:cxn modelId="{F6229FC2-1554-4286-85D8-E61BAFA2DA1B}" srcId="{C0F23A94-2626-4B07-BBCF-0F0689096271}" destId="{5C6FCF2D-6058-49A6-B997-DDD93BFF6040}" srcOrd="0" destOrd="0" parTransId="{D4F015D6-0632-4043-92E3-2E717624AFB6}" sibTransId="{F5BF33DD-EDE6-4145-81D6-588EEF08D2BB}"/>
    <dgm:cxn modelId="{6A5B8D0E-481E-4D18-8F7B-B66825F12E04}" srcId="{C0F23A94-2626-4B07-BBCF-0F0689096271}" destId="{D9154996-3166-4ACC-A285-B66E9BFA5C05}" srcOrd="4" destOrd="0" parTransId="{1C95FC1A-320A-4596-9628-1FEE07D3C0DF}" sibTransId="{22D437BB-A55C-4844-B3DB-D2643BB54CB5}"/>
    <dgm:cxn modelId="{4816EF56-74F8-44E9-825B-396C4A013A50}" type="presOf" srcId="{D9154996-3166-4ACC-A285-B66E9BFA5C05}" destId="{F48AC5CE-8D38-4DA6-9F34-ADC7B6E665B4}" srcOrd="0" destOrd="0" presId="urn:microsoft.com/office/officeart/2009/3/layout/StepUpProcess"/>
    <dgm:cxn modelId="{FD4B9747-FC47-4055-BB98-C5B3DA92B798}" srcId="{C0F23A94-2626-4B07-BBCF-0F0689096271}" destId="{FE1E2BED-92B1-40F3-B357-1673733EAB39}" srcOrd="3" destOrd="0" parTransId="{77825662-DEDA-40DA-955F-C75EE8155F9A}" sibTransId="{4659FCE5-AD13-4713-9534-A4191435C8A5}"/>
    <dgm:cxn modelId="{B0D864FD-6859-452A-8396-B00B39563581}" type="presOf" srcId="{FE1E2BED-92B1-40F3-B357-1673733EAB39}" destId="{7F158CD0-DE4C-4035-A5B0-735D47E86F35}" srcOrd="0" destOrd="0" presId="urn:microsoft.com/office/officeart/2009/3/layout/StepUpProcess"/>
    <dgm:cxn modelId="{16D8151F-8181-47D3-B8EF-CF4391407F77}" type="presOf" srcId="{5C6FCF2D-6058-49A6-B997-DDD93BFF6040}" destId="{AEA6DC3E-53FF-4748-A880-501D60FE52E0}" srcOrd="0" destOrd="0" presId="urn:microsoft.com/office/officeart/2009/3/layout/StepUpProcess"/>
    <dgm:cxn modelId="{8EF01651-5D81-4803-A98E-A22031E6CB40}" type="presOf" srcId="{9E28BFBC-9B63-45DA-BF03-B7C4E657BF33}" destId="{30FEC75D-52E6-4DAD-BCA3-C82A39C2FCD0}" srcOrd="0" destOrd="0" presId="urn:microsoft.com/office/officeart/2009/3/layout/StepUpProcess"/>
    <dgm:cxn modelId="{56572AFA-26FD-42A0-8B57-A362BB2043AA}" srcId="{C0F23A94-2626-4B07-BBCF-0F0689096271}" destId="{A10BC8EE-5FB3-4308-8D38-20D8A564E2A5}" srcOrd="2" destOrd="0" parTransId="{1D047C3B-E141-4CD1-8C1A-30F19C611253}" sibTransId="{4D46A156-C64F-4079-9953-AD3878F84617}"/>
    <dgm:cxn modelId="{6B5DA416-F7CE-428B-9065-962710A1EBE1}" type="presParOf" srcId="{D0AF7A5C-96A7-4FB4-A2B9-0319AFB471A6}" destId="{96232492-1FF1-433A-8325-C0DED7F3C9D2}" srcOrd="0" destOrd="0" presId="urn:microsoft.com/office/officeart/2009/3/layout/StepUpProcess"/>
    <dgm:cxn modelId="{6E1DF4AB-AA56-4B83-84FB-BF9098C88C8E}" type="presParOf" srcId="{96232492-1FF1-433A-8325-C0DED7F3C9D2}" destId="{A132DEAA-7F55-4875-9E4A-1D179C87C4BD}" srcOrd="0" destOrd="0" presId="urn:microsoft.com/office/officeart/2009/3/layout/StepUpProcess"/>
    <dgm:cxn modelId="{F427ABD3-528E-41F6-8E41-6162C88E1786}" type="presParOf" srcId="{96232492-1FF1-433A-8325-C0DED7F3C9D2}" destId="{AEA6DC3E-53FF-4748-A880-501D60FE52E0}" srcOrd="1" destOrd="0" presId="urn:microsoft.com/office/officeart/2009/3/layout/StepUpProcess"/>
    <dgm:cxn modelId="{7C0A20B5-FCC6-436C-AEC8-38F7FFF419B5}" type="presParOf" srcId="{96232492-1FF1-433A-8325-C0DED7F3C9D2}" destId="{DE3C6DD7-B3A9-4E3E-A714-23CA41F798C8}" srcOrd="2" destOrd="0" presId="urn:microsoft.com/office/officeart/2009/3/layout/StepUpProcess"/>
    <dgm:cxn modelId="{B69F0751-D898-440D-B209-C87CC7AAB432}" type="presParOf" srcId="{D0AF7A5C-96A7-4FB4-A2B9-0319AFB471A6}" destId="{FBF5CB94-0A0F-4742-8DB6-A06F8F57D339}" srcOrd="1" destOrd="0" presId="urn:microsoft.com/office/officeart/2009/3/layout/StepUpProcess"/>
    <dgm:cxn modelId="{DC21B9F7-778F-464D-A7E7-685CB63F19CE}" type="presParOf" srcId="{FBF5CB94-0A0F-4742-8DB6-A06F8F57D339}" destId="{BA817972-AC00-4D4C-AF0F-998BD1D5011A}" srcOrd="0" destOrd="0" presId="urn:microsoft.com/office/officeart/2009/3/layout/StepUpProcess"/>
    <dgm:cxn modelId="{0909032C-6A1F-465E-8F8D-C0C77EE2FF01}" type="presParOf" srcId="{D0AF7A5C-96A7-4FB4-A2B9-0319AFB471A6}" destId="{90E1B6C5-5048-43D1-BA61-ADB6845659F2}" srcOrd="2" destOrd="0" presId="urn:microsoft.com/office/officeart/2009/3/layout/StepUpProcess"/>
    <dgm:cxn modelId="{B4892690-ECCF-4A69-8CC7-749BBECE2C89}" type="presParOf" srcId="{90E1B6C5-5048-43D1-BA61-ADB6845659F2}" destId="{B329ED15-5CC9-40F8-A9F1-0519D09A4F53}" srcOrd="0" destOrd="0" presId="urn:microsoft.com/office/officeart/2009/3/layout/StepUpProcess"/>
    <dgm:cxn modelId="{310D816E-347A-492A-B650-4192509CD924}" type="presParOf" srcId="{90E1B6C5-5048-43D1-BA61-ADB6845659F2}" destId="{30FEC75D-52E6-4DAD-BCA3-C82A39C2FCD0}" srcOrd="1" destOrd="0" presId="urn:microsoft.com/office/officeart/2009/3/layout/StepUpProcess"/>
    <dgm:cxn modelId="{0C7F5F79-973B-4512-90B3-D9FAA374FA66}" type="presParOf" srcId="{90E1B6C5-5048-43D1-BA61-ADB6845659F2}" destId="{133A10BE-9942-4A09-A842-72616F2AF88C}" srcOrd="2" destOrd="0" presId="urn:microsoft.com/office/officeart/2009/3/layout/StepUpProcess"/>
    <dgm:cxn modelId="{28EB1606-C506-43B2-82A3-19EF596B20D4}" type="presParOf" srcId="{D0AF7A5C-96A7-4FB4-A2B9-0319AFB471A6}" destId="{6F84607D-9163-421A-9B14-7888728035B3}" srcOrd="3" destOrd="0" presId="urn:microsoft.com/office/officeart/2009/3/layout/StepUpProcess"/>
    <dgm:cxn modelId="{A3151E5E-8A14-4F3F-A356-767D85181ED4}" type="presParOf" srcId="{6F84607D-9163-421A-9B14-7888728035B3}" destId="{29FABFB4-EB64-47F1-9559-52B631F094D1}" srcOrd="0" destOrd="0" presId="urn:microsoft.com/office/officeart/2009/3/layout/StepUpProcess"/>
    <dgm:cxn modelId="{825604AA-1481-41F0-8F98-AE1F374F687E}" type="presParOf" srcId="{D0AF7A5C-96A7-4FB4-A2B9-0319AFB471A6}" destId="{01B18F2E-ED13-44A3-BBB9-8A073572BD7B}" srcOrd="4" destOrd="0" presId="urn:microsoft.com/office/officeart/2009/3/layout/StepUpProcess"/>
    <dgm:cxn modelId="{21EC9F14-3FC1-42A0-9FEE-2AE848C67EDE}" type="presParOf" srcId="{01B18F2E-ED13-44A3-BBB9-8A073572BD7B}" destId="{AA993939-74EF-41FA-9686-64FC69D4944E}" srcOrd="0" destOrd="0" presId="urn:microsoft.com/office/officeart/2009/3/layout/StepUpProcess"/>
    <dgm:cxn modelId="{7C629DFF-03FD-4BAE-BDE0-9492E0BCAD41}" type="presParOf" srcId="{01B18F2E-ED13-44A3-BBB9-8A073572BD7B}" destId="{96F1FBE0-C104-43EB-9F4E-4165F51655F3}" srcOrd="1" destOrd="0" presId="urn:microsoft.com/office/officeart/2009/3/layout/StepUpProcess"/>
    <dgm:cxn modelId="{F7912C5C-E5CA-44AE-8E87-71F7DECF5683}" type="presParOf" srcId="{01B18F2E-ED13-44A3-BBB9-8A073572BD7B}" destId="{4E8D6B27-9D3A-48B4-98D8-6BDFC546B251}" srcOrd="2" destOrd="0" presId="urn:microsoft.com/office/officeart/2009/3/layout/StepUpProcess"/>
    <dgm:cxn modelId="{6A072DB7-7099-4A19-8262-85A743A900B5}" type="presParOf" srcId="{D0AF7A5C-96A7-4FB4-A2B9-0319AFB471A6}" destId="{8EC38946-C523-4690-9B99-E724C3840BB1}" srcOrd="5" destOrd="0" presId="urn:microsoft.com/office/officeart/2009/3/layout/StepUpProcess"/>
    <dgm:cxn modelId="{0046AA4E-6026-4D67-9A28-3797F94844CF}" type="presParOf" srcId="{8EC38946-C523-4690-9B99-E724C3840BB1}" destId="{3BEAE4B3-ED64-49B2-81A5-34D3F1EA1E26}" srcOrd="0" destOrd="0" presId="urn:microsoft.com/office/officeart/2009/3/layout/StepUpProcess"/>
    <dgm:cxn modelId="{FF4595E0-AD51-47F3-99DF-6CC7395E47C3}" type="presParOf" srcId="{D0AF7A5C-96A7-4FB4-A2B9-0319AFB471A6}" destId="{9A98451C-74C3-47CC-A981-FE3846AA615C}" srcOrd="6" destOrd="0" presId="urn:microsoft.com/office/officeart/2009/3/layout/StepUpProcess"/>
    <dgm:cxn modelId="{CB203F13-817B-4B1C-9D65-2CADCE9ACBE5}" type="presParOf" srcId="{9A98451C-74C3-47CC-A981-FE3846AA615C}" destId="{03C1CBBA-BACD-4FB8-AD51-1009A872829D}" srcOrd="0" destOrd="0" presId="urn:microsoft.com/office/officeart/2009/3/layout/StepUpProcess"/>
    <dgm:cxn modelId="{F8574EBB-DDE2-4BD0-B6B8-9A41A28D6E33}" type="presParOf" srcId="{9A98451C-74C3-47CC-A981-FE3846AA615C}" destId="{7F158CD0-DE4C-4035-A5B0-735D47E86F35}" srcOrd="1" destOrd="0" presId="urn:microsoft.com/office/officeart/2009/3/layout/StepUpProcess"/>
    <dgm:cxn modelId="{2C94874D-1888-4DC8-9E1F-A3D343A933A3}" type="presParOf" srcId="{9A98451C-74C3-47CC-A981-FE3846AA615C}" destId="{78F84F1E-B0CA-4503-9C37-4A28FAA798C3}" srcOrd="2" destOrd="0" presId="urn:microsoft.com/office/officeart/2009/3/layout/StepUpProcess"/>
    <dgm:cxn modelId="{D0F490B0-B153-45D0-98B3-5D68D6AF4F89}" type="presParOf" srcId="{D0AF7A5C-96A7-4FB4-A2B9-0319AFB471A6}" destId="{4F1642CF-8BB8-42C0-9D8D-8B14641980D1}" srcOrd="7" destOrd="0" presId="urn:microsoft.com/office/officeart/2009/3/layout/StepUpProcess"/>
    <dgm:cxn modelId="{2275E3EC-B034-4812-9286-B67B6525DADB}" type="presParOf" srcId="{4F1642CF-8BB8-42C0-9D8D-8B14641980D1}" destId="{F42EC4C3-A4A9-491D-9591-5A0EF1C5DCB1}" srcOrd="0" destOrd="0" presId="urn:microsoft.com/office/officeart/2009/3/layout/StepUpProcess"/>
    <dgm:cxn modelId="{348F7EA0-EF48-43A0-992F-5D1387A0F577}" type="presParOf" srcId="{D0AF7A5C-96A7-4FB4-A2B9-0319AFB471A6}" destId="{7FA817AD-D618-4283-8021-608CB664BFAC}" srcOrd="8" destOrd="0" presId="urn:microsoft.com/office/officeart/2009/3/layout/StepUpProcess"/>
    <dgm:cxn modelId="{2E0C1414-D5B0-4036-A861-3F1CA4AA70D0}" type="presParOf" srcId="{7FA817AD-D618-4283-8021-608CB664BFAC}" destId="{ADD70359-AAE2-4775-96D3-E2BA1368F5CD}" srcOrd="0" destOrd="0" presId="urn:microsoft.com/office/officeart/2009/3/layout/StepUpProcess"/>
    <dgm:cxn modelId="{BF255ADD-0C05-4347-8CFA-5417584975EB}" type="presParOf" srcId="{7FA817AD-D618-4283-8021-608CB664BFAC}" destId="{F48AC5CE-8D38-4DA6-9F34-ADC7B6E665B4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242BE8-F135-4FCC-91E6-77CF515E9387}">
      <dsp:nvSpPr>
        <dsp:cNvPr id="0" name=""/>
        <dsp:cNvSpPr/>
      </dsp:nvSpPr>
      <dsp:spPr>
        <a:xfrm>
          <a:off x="0" y="24841"/>
          <a:ext cx="10160000" cy="13525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3400" kern="1200" dirty="0" smtClean="0"/>
            <a:t>I am a housekeeper, today </a:t>
          </a:r>
          <a:r>
            <a:rPr lang="en-US" altLang="zh-CN" sz="3400" kern="1200" dirty="0" smtClean="0"/>
            <a:t>I</a:t>
          </a:r>
          <a:r>
            <a:rPr lang="en-US" altLang="en-US" sz="3400" kern="1200" dirty="0" smtClean="0"/>
            <a:t> want to cook a delicious food. But </a:t>
          </a:r>
          <a:r>
            <a:rPr lang="en-US" altLang="zh-CN" sz="3400" kern="1200" dirty="0" smtClean="0"/>
            <a:t>I</a:t>
          </a:r>
          <a:r>
            <a:rPr lang="en-US" altLang="en-US" sz="3400" kern="1200" dirty="0" smtClean="0"/>
            <a:t> don't know how to do.</a:t>
          </a:r>
          <a:endParaRPr lang="zh-CN" altLang="en-US" sz="3400" kern="1200" dirty="0"/>
        </a:p>
      </dsp:txBody>
      <dsp:txXfrm>
        <a:off x="66025" y="90866"/>
        <a:ext cx="10027950" cy="1220470"/>
      </dsp:txXfrm>
    </dsp:sp>
    <dsp:sp modelId="{D0D3B7A7-4314-4EB0-91E0-7F3B2A3E99FB}">
      <dsp:nvSpPr>
        <dsp:cNvPr id="0" name=""/>
        <dsp:cNvSpPr/>
      </dsp:nvSpPr>
      <dsp:spPr>
        <a:xfrm>
          <a:off x="0" y="1377361"/>
          <a:ext cx="10160000" cy="563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2580" tIns="43180" rIns="241808" bIns="4318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zh-CN" altLang="en-US" sz="2700" kern="1200" dirty="0"/>
        </a:p>
      </dsp:txBody>
      <dsp:txXfrm>
        <a:off x="0" y="1377361"/>
        <a:ext cx="10160000" cy="563040"/>
      </dsp:txXfrm>
    </dsp:sp>
    <dsp:sp modelId="{21840071-4BC8-407A-8731-CA1395CCA9B1}">
      <dsp:nvSpPr>
        <dsp:cNvPr id="0" name=""/>
        <dsp:cNvSpPr/>
      </dsp:nvSpPr>
      <dsp:spPr>
        <a:xfrm>
          <a:off x="0" y="1940401"/>
          <a:ext cx="10160000" cy="13525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3400" kern="1200" dirty="0" smtClean="0"/>
            <a:t>I am a neighborhood committee, </a:t>
          </a:r>
          <a:r>
            <a:rPr lang="en-US" altLang="zh-CN" sz="3400" kern="1200" dirty="0" smtClean="0"/>
            <a:t>I</a:t>
          </a:r>
          <a:r>
            <a:rPr lang="en-US" altLang="en-US" sz="3400" kern="1200" dirty="0" smtClean="0"/>
            <a:t> want to know the state of our people in community.</a:t>
          </a:r>
          <a:endParaRPr lang="zh-CN" altLang="en-US" sz="3400" kern="1200" dirty="0"/>
        </a:p>
      </dsp:txBody>
      <dsp:txXfrm>
        <a:off x="66025" y="2006426"/>
        <a:ext cx="10027950" cy="12204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0BD864-7434-4783-A6DF-F879B6139A4B}">
      <dsp:nvSpPr>
        <dsp:cNvPr id="0" name=""/>
        <dsp:cNvSpPr/>
      </dsp:nvSpPr>
      <dsp:spPr>
        <a:xfrm>
          <a:off x="4017" y="734183"/>
          <a:ext cx="2415537" cy="9390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 smtClean="0"/>
            <a:t>Go to the news list</a:t>
          </a:r>
          <a:endParaRPr lang="zh-CN" altLang="en-US" sz="2600" kern="1200" dirty="0"/>
        </a:p>
      </dsp:txBody>
      <dsp:txXfrm>
        <a:off x="4017" y="734183"/>
        <a:ext cx="2415537" cy="939037"/>
      </dsp:txXfrm>
    </dsp:sp>
    <dsp:sp modelId="{2F0FBB58-CD3B-4C2F-AD3B-8760303F6D4A}">
      <dsp:nvSpPr>
        <dsp:cNvPr id="0" name=""/>
        <dsp:cNvSpPr/>
      </dsp:nvSpPr>
      <dsp:spPr>
        <a:xfrm>
          <a:off x="4017" y="1673221"/>
          <a:ext cx="2415537" cy="329194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600" kern="1200" dirty="0" smtClean="0"/>
            <a:t>select a single building in the map which symbolizes the item</a:t>
          </a:r>
          <a:endParaRPr lang="zh-CN" altLang="en-US" sz="2600" kern="1200" dirty="0"/>
        </a:p>
      </dsp:txBody>
      <dsp:txXfrm>
        <a:off x="4017" y="1673221"/>
        <a:ext cx="2415537" cy="3291941"/>
      </dsp:txXfrm>
    </dsp:sp>
    <dsp:sp modelId="{DE5DACE6-BAF1-4B77-B225-23F60A264142}">
      <dsp:nvSpPr>
        <dsp:cNvPr id="0" name=""/>
        <dsp:cNvSpPr/>
      </dsp:nvSpPr>
      <dsp:spPr>
        <a:xfrm>
          <a:off x="2757729" y="734183"/>
          <a:ext cx="2415537" cy="9390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 smtClean="0"/>
            <a:t>Viewing the news</a:t>
          </a:r>
          <a:endParaRPr lang="zh-CN" altLang="en-US" sz="2600" kern="1200" dirty="0"/>
        </a:p>
      </dsp:txBody>
      <dsp:txXfrm>
        <a:off x="2757729" y="734183"/>
        <a:ext cx="2415537" cy="939037"/>
      </dsp:txXfrm>
    </dsp:sp>
    <dsp:sp modelId="{FD3911EF-08F5-4AEB-8B08-4D5808397B12}">
      <dsp:nvSpPr>
        <dsp:cNvPr id="0" name=""/>
        <dsp:cNvSpPr/>
      </dsp:nvSpPr>
      <dsp:spPr>
        <a:xfrm>
          <a:off x="2757729" y="1673221"/>
          <a:ext cx="2415537" cy="3291941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600" kern="1200" dirty="0" smtClean="0"/>
            <a:t>when the user click one of theme of news. The app will go to the page showing the news today</a:t>
          </a:r>
          <a:endParaRPr lang="zh-CN" altLang="en-US" sz="2600" kern="1200" dirty="0"/>
        </a:p>
      </dsp:txBody>
      <dsp:txXfrm>
        <a:off x="2757729" y="1673221"/>
        <a:ext cx="2415537" cy="3291941"/>
      </dsp:txXfrm>
    </dsp:sp>
    <dsp:sp modelId="{952BA97B-3498-45AB-A5E2-E80ED48C119B}">
      <dsp:nvSpPr>
        <dsp:cNvPr id="0" name=""/>
        <dsp:cNvSpPr/>
      </dsp:nvSpPr>
      <dsp:spPr>
        <a:xfrm>
          <a:off x="5511441" y="734183"/>
          <a:ext cx="2415537" cy="9390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 smtClean="0"/>
            <a:t>Viewing the sharing</a:t>
          </a:r>
          <a:endParaRPr lang="zh-CN" altLang="en-US" sz="2600" kern="1200" dirty="0"/>
        </a:p>
      </dsp:txBody>
      <dsp:txXfrm>
        <a:off x="5511441" y="734183"/>
        <a:ext cx="2415537" cy="939037"/>
      </dsp:txXfrm>
    </dsp:sp>
    <dsp:sp modelId="{7BC1B1EB-DD97-46FB-8254-47EC40362D99}">
      <dsp:nvSpPr>
        <dsp:cNvPr id="0" name=""/>
        <dsp:cNvSpPr/>
      </dsp:nvSpPr>
      <dsp:spPr>
        <a:xfrm>
          <a:off x="5511441" y="1673221"/>
          <a:ext cx="2415537" cy="3291941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600" kern="1200" dirty="0" smtClean="0"/>
            <a:t>When the user click the sharing button. The app will show the sharing of friends</a:t>
          </a:r>
          <a:endParaRPr lang="zh-CN" altLang="en-US" sz="2600" kern="1200" dirty="0"/>
        </a:p>
      </dsp:txBody>
      <dsp:txXfrm>
        <a:off x="5511441" y="1673221"/>
        <a:ext cx="2415537" cy="3291941"/>
      </dsp:txXfrm>
    </dsp:sp>
    <dsp:sp modelId="{90FDA1B3-B602-447C-80E8-C97BB0D4A431}">
      <dsp:nvSpPr>
        <dsp:cNvPr id="0" name=""/>
        <dsp:cNvSpPr/>
      </dsp:nvSpPr>
      <dsp:spPr>
        <a:xfrm>
          <a:off x="8265153" y="734183"/>
          <a:ext cx="2415537" cy="9390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Comment sharing</a:t>
          </a:r>
          <a:endParaRPr lang="zh-CN" altLang="en-US" sz="2600" kern="1200" dirty="0"/>
        </a:p>
      </dsp:txBody>
      <dsp:txXfrm>
        <a:off x="8265153" y="734183"/>
        <a:ext cx="2415537" cy="939037"/>
      </dsp:txXfrm>
    </dsp:sp>
    <dsp:sp modelId="{A535A088-B3AA-40DB-B446-79AA4E9D0E7F}">
      <dsp:nvSpPr>
        <dsp:cNvPr id="0" name=""/>
        <dsp:cNvSpPr/>
      </dsp:nvSpPr>
      <dsp:spPr>
        <a:xfrm>
          <a:off x="8265153" y="1673221"/>
          <a:ext cx="2415537" cy="3291941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600" kern="1200" dirty="0" smtClean="0"/>
            <a:t>When the user click the comment button, the app will show the sharing at the top of the page</a:t>
          </a:r>
          <a:endParaRPr lang="zh-CN" altLang="en-US" sz="2600" kern="1200" dirty="0"/>
        </a:p>
      </dsp:txBody>
      <dsp:txXfrm>
        <a:off x="8265153" y="1673221"/>
        <a:ext cx="2415537" cy="329194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3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789F19-EA30-45A7-8674-761CDDBCFAE1}" type="datetimeFigureOut">
              <a:rPr lang="zh-CN" altLang="en-US" smtClean="0"/>
              <a:t>2015/4/2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D1052D-F420-43B4-A66D-E23C4FC8E7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7684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D1052D-F420-43B4-A66D-E23C4FC8E76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82944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下面我将从以下几个方面介绍我们的成绩管理系统：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D1052D-F420-43B4-A66D-E23C4FC8E76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79015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D1052D-F420-43B4-A66D-E23C4FC8E76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9093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D1052D-F420-43B4-A66D-E23C4FC8E76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8490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、</a:t>
            </a:r>
            <a:r>
              <a:rPr lang="en-US" altLang="zh-CN" dirty="0" smtClean="0"/>
              <a:t>People who support the family or look after the family. </a:t>
            </a:r>
            <a:r>
              <a:rPr lang="en-US" altLang="zh-CN" dirty="0" err="1" smtClean="0"/>
              <a:t>Beacause</a:t>
            </a:r>
            <a:r>
              <a:rPr lang="en-US" altLang="zh-CN" dirty="0" smtClean="0"/>
              <a:t> they are the person who need to deal with the problem of </a:t>
            </a:r>
            <a:r>
              <a:rPr lang="en-US" altLang="zh-CN" dirty="0" err="1" smtClean="0"/>
              <a:t>faimly</a:t>
            </a:r>
            <a:r>
              <a:rPr lang="en-US" altLang="zh-CN" dirty="0" smtClean="0"/>
              <a:t>. So they need these information to help them. 2</a:t>
            </a:r>
            <a:r>
              <a:rPr lang="zh-CN" altLang="en-US" dirty="0" smtClean="0"/>
              <a:t>、</a:t>
            </a:r>
            <a:r>
              <a:rPr lang="en-US" altLang="zh-CN" dirty="0" smtClean="0"/>
              <a:t>People who manage the community. </a:t>
            </a:r>
            <a:r>
              <a:rPr lang="en-US" altLang="zh-CN" dirty="0" err="1" smtClean="0"/>
              <a:t>Beacause</a:t>
            </a:r>
            <a:r>
              <a:rPr lang="en-US" altLang="zh-CN" dirty="0" smtClean="0"/>
              <a:t> they need the state of people who lived in their community. So they need our app to collect the information as well as publish information.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D1052D-F420-43B4-A66D-E23C4FC8E76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49377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在第一部分，我们将原有的需求分析进一步进行了验证，通过了四个步骤，分别是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D1052D-F420-43B4-A66D-E23C4FC8E76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10053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两个测试是不一样的。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D1052D-F420-43B4-A66D-E23C4FC8E76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79391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除了以上的这三项之外呢，还有内里的材料，比如说芯片、集成电路板、镜头等等，这些我们都不自己生产，因为我们是一个软件公司而不是一个硬件公司，现在硬件的发展已经十分的发达，对于我们所需求的这些东西呢，现在市面上的硬件已经基本能够满足我们的要求。 当然在定下我们的原材料之后，就可以开始生产了，以下的两个方面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D1052D-F420-43B4-A66D-E23C4FC8E76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97112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D1052D-F420-43B4-A66D-E23C4FC8E76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08486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F00B-41D1-464D-B71C-4FB997EADE60}" type="datetimeFigureOut">
              <a:rPr lang="zh-CN" altLang="en-US" smtClean="0"/>
              <a:t>2015/4/2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B9E6-7DB9-42E5-936A-D57A21863A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1384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F00B-41D1-464D-B71C-4FB997EADE60}" type="datetimeFigureOut">
              <a:rPr lang="zh-CN" altLang="en-US" smtClean="0"/>
              <a:t>2015/4/2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B9E6-7DB9-42E5-936A-D57A21863A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9772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F00B-41D1-464D-B71C-4FB997EADE60}" type="datetimeFigureOut">
              <a:rPr lang="zh-CN" altLang="en-US" smtClean="0"/>
              <a:t>2015/4/2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B9E6-7DB9-42E5-936A-D57A21863A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3605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F00B-41D1-464D-B71C-4FB997EADE60}" type="datetimeFigureOut">
              <a:rPr lang="zh-CN" altLang="en-US" smtClean="0"/>
              <a:t>2015/4/2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B9E6-7DB9-42E5-936A-D57A21863A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5021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F00B-41D1-464D-B71C-4FB997EADE60}" type="datetimeFigureOut">
              <a:rPr lang="zh-CN" altLang="en-US" smtClean="0"/>
              <a:t>2015/4/2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B9E6-7DB9-42E5-936A-D57A21863A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5351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F00B-41D1-464D-B71C-4FB997EADE60}" type="datetimeFigureOut">
              <a:rPr lang="zh-CN" altLang="en-US" smtClean="0"/>
              <a:t>2015/4/2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B9E6-7DB9-42E5-936A-D57A21863A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8956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F00B-41D1-464D-B71C-4FB997EADE60}" type="datetimeFigureOut">
              <a:rPr lang="zh-CN" altLang="en-US" smtClean="0"/>
              <a:t>2015/4/2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B9E6-7DB9-42E5-936A-D57A21863A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9567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F00B-41D1-464D-B71C-4FB997EADE60}" type="datetimeFigureOut">
              <a:rPr lang="zh-CN" altLang="en-US" smtClean="0"/>
              <a:t>2015/4/2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B9E6-7DB9-42E5-936A-D57A21863A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1994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F00B-41D1-464D-B71C-4FB997EADE60}" type="datetimeFigureOut">
              <a:rPr lang="zh-CN" altLang="en-US" smtClean="0"/>
              <a:t>2015/4/2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B9E6-7DB9-42E5-936A-D57A21863A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0706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F00B-41D1-464D-B71C-4FB997EADE60}" type="datetimeFigureOut">
              <a:rPr lang="zh-CN" altLang="en-US" smtClean="0"/>
              <a:t>2015/4/2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B9E6-7DB9-42E5-936A-D57A21863A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3465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0F00B-41D1-464D-B71C-4FB997EADE60}" type="datetimeFigureOut">
              <a:rPr lang="zh-CN" altLang="en-US" smtClean="0"/>
              <a:t>2015/4/2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B9E6-7DB9-42E5-936A-D57A21863A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868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0F00B-41D1-464D-B71C-4FB997EADE60}" type="datetimeFigureOut">
              <a:rPr lang="zh-CN" altLang="en-US" smtClean="0"/>
              <a:t>2015/4/2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D8B9E6-7DB9-42E5-936A-D57A21863A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1876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7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tags" Target="../tags/tag1.xml"/><Relationship Id="rId6" Type="http://schemas.openxmlformats.org/officeDocument/2006/relationships/image" Target="../media/image1.jp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71003" y="-1139483"/>
            <a:ext cx="15980898" cy="8623495"/>
          </a:xfrm>
          <a:prstGeom prst="rect">
            <a:avLst/>
          </a:prstGeom>
        </p:spPr>
      </p:pic>
      <p:sp>
        <p:nvSpPr>
          <p:cNvPr id="6" name="五边形 5"/>
          <p:cNvSpPr/>
          <p:nvPr/>
        </p:nvSpPr>
        <p:spPr>
          <a:xfrm rot="5400000">
            <a:off x="5062220" y="-2204510"/>
            <a:ext cx="2067561" cy="6157614"/>
          </a:xfrm>
          <a:prstGeom prst="homePlate">
            <a:avLst>
              <a:gd name="adj" fmla="val 63002"/>
            </a:avLst>
          </a:prstGeom>
          <a:solidFill>
            <a:srgbClr val="E51C2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五边形 6"/>
          <p:cNvSpPr/>
          <p:nvPr/>
        </p:nvSpPr>
        <p:spPr>
          <a:xfrm rot="16200000" flipV="1">
            <a:off x="4348481" y="2275514"/>
            <a:ext cx="3495040" cy="6157612"/>
          </a:xfrm>
          <a:prstGeom prst="homePlate">
            <a:avLst>
              <a:gd name="adj" fmla="val 37450"/>
            </a:avLst>
          </a:prstGeom>
          <a:solidFill>
            <a:srgbClr val="E51C2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3153292" y="-318867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3651905" y="5148714"/>
            <a:ext cx="4888198" cy="7560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5000"/>
              </a:lnSpc>
            </a:pPr>
            <a:r>
              <a:rPr lang="en-US" altLang="zh-CN" sz="5400" b="1" dirty="0" smtClean="0">
                <a:solidFill>
                  <a:schemeClr val="bg1"/>
                </a:solidFill>
              </a:rPr>
              <a:t>Beautiful-Family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pic>
        <p:nvPicPr>
          <p:cNvPr id="3" name="Have You Ever Seen The Rain - Creedence Clearwater Revival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907018" y="-2798072"/>
            <a:ext cx="487363" cy="487363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4845723" y="412632"/>
            <a:ext cx="25005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b="1" dirty="0" smtClean="0">
                <a:solidFill>
                  <a:schemeClr val="bg1"/>
                </a:solidFill>
              </a:rPr>
              <a:t>Android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98296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9220">
        <p14:flip dir="r"/>
      </p:transition>
    </mc:Choice>
    <mc:Fallback>
      <p:transition spd="slow" advTm="922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2" dur="1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8" presetID="2" presetClass="entr" presetSubtype="4" fill="hold" grpId="0" nodeType="after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2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21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30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3"/>
                    </p:tgtEl>
                  </p:cMediaNode>
                </p:audio>
              </p:childTnLst>
            </p:cTn>
          </p:par>
        </p:tnLst>
        <p:bldLst>
          <p:bldP spid="6" grpId="0" animBg="1"/>
          <p:bldP spid="7" grpId="0" animBg="1"/>
          <p:bldP spid="14" grpId="0"/>
          <p:bldP spid="1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2" dur="1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8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30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3"/>
                    </p:tgtEl>
                  </p:cMediaNode>
                </p:audio>
              </p:childTnLst>
            </p:cTn>
          </p:par>
        </p:tnLst>
        <p:bldLst>
          <p:bldP spid="6" grpId="0" animBg="1"/>
          <p:bldP spid="7" grpId="0" animBg="1"/>
          <p:bldP spid="14" grpId="0"/>
          <p:bldP spid="13" grpId="0"/>
        </p:bldLst>
      </p:timing>
    </mc:Fallback>
  </mc:AlternateContent>
  <p:extLst>
    <p:ext uri="{E180D4A7-C9FB-4DFB-919C-405C955672EB}">
      <p14:showEvtLst xmlns:p14="http://schemas.microsoft.com/office/powerpoint/2010/main">
        <p14:playEvt time="3634" objId="3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五边形 5"/>
          <p:cNvSpPr/>
          <p:nvPr/>
        </p:nvSpPr>
        <p:spPr>
          <a:xfrm>
            <a:off x="344507" y="357465"/>
            <a:ext cx="320973" cy="324091"/>
          </a:xfrm>
          <a:prstGeom prst="homePlate">
            <a:avLst>
              <a:gd name="adj" fmla="val 40504"/>
            </a:avLst>
          </a:prstGeom>
          <a:solidFill>
            <a:srgbClr val="D325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0" y="6596390"/>
            <a:ext cx="32252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>
                <a:solidFill>
                  <a:schemeClr val="bg1">
                    <a:lumMod val="65000"/>
                  </a:schemeClr>
                </a:solidFill>
              </a:rPr>
              <a:t>09</a:t>
            </a:r>
            <a:endParaRPr lang="zh-CN" altLang="en-US" sz="105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837989" y="553329"/>
            <a:ext cx="2212465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b="1" spc="-150" dirty="0" smtClean="0">
                <a:solidFill>
                  <a:srgbClr val="D3252C"/>
                </a:solidFill>
                <a:latin typeface="Arial Narrow" panose="020B0606020202030204" pitchFamily="34" charset="0"/>
              </a:rPr>
              <a:t>Demo</a:t>
            </a:r>
            <a:endParaRPr lang="zh-CN" altLang="en-US" sz="4000" b="1" spc="-150" dirty="0" smtClean="0">
              <a:solidFill>
                <a:srgbClr val="D3252C"/>
              </a:solidFill>
              <a:latin typeface="Arial Narrow" panose="020B0606020202030204" pitchFamily="34" charset="0"/>
            </a:endParaRPr>
          </a:p>
          <a:p>
            <a:endParaRPr lang="zh-CN" altLang="en-US" sz="3200" b="1" spc="-150" dirty="0">
              <a:solidFill>
                <a:srgbClr val="E51C24"/>
              </a:solidFill>
              <a:latin typeface="Arial Narrow" panose="020B0606020202030204" pitchFamily="34" charset="0"/>
            </a:endParaRPr>
          </a:p>
        </p:txBody>
      </p:sp>
      <p:pic>
        <p:nvPicPr>
          <p:cNvPr id="2" name="VID_20150402_01480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745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5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6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6" grpId="0" animBg="1"/>
      <p:bldP spid="4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五边形 5"/>
          <p:cNvSpPr/>
          <p:nvPr/>
        </p:nvSpPr>
        <p:spPr>
          <a:xfrm>
            <a:off x="344507" y="357465"/>
            <a:ext cx="320973" cy="324091"/>
          </a:xfrm>
          <a:prstGeom prst="homePlate">
            <a:avLst>
              <a:gd name="adj" fmla="val 40504"/>
            </a:avLst>
          </a:prstGeom>
          <a:solidFill>
            <a:srgbClr val="D325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0" y="6596390"/>
            <a:ext cx="32252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>
                <a:solidFill>
                  <a:schemeClr val="bg1">
                    <a:lumMod val="65000"/>
                  </a:schemeClr>
                </a:solidFill>
              </a:rPr>
              <a:t>10</a:t>
            </a:r>
            <a:endParaRPr lang="zh-CN" altLang="en-US" sz="105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665480" y="407099"/>
            <a:ext cx="71641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b="1" spc="-150" dirty="0" smtClean="0">
                <a:solidFill>
                  <a:srgbClr val="D3252C"/>
                </a:solidFill>
                <a:latin typeface="Arial Narrow" panose="020B0606020202030204" pitchFamily="34" charset="0"/>
              </a:rPr>
              <a:t>Future Development</a:t>
            </a:r>
            <a:endParaRPr lang="zh-CN" altLang="en-US" sz="3200" b="1" spc="-150" dirty="0">
              <a:solidFill>
                <a:srgbClr val="D3252C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2465251159"/>
              </p:ext>
            </p:extLst>
          </p:nvPr>
        </p:nvGraphicFramePr>
        <p:xfrm>
          <a:off x="163188" y="914400"/>
          <a:ext cx="11770394" cy="63212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15712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5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6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690"/>
                            </p:stCondLst>
                            <p:childTnLst>
                              <p:par>
                                <p:cTn id="14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7" grpId="0"/>
      <p:bldGraphic spid="4" grpId="0">
        <p:bldAsOne/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34291" y="-634783"/>
            <a:ext cx="14409352" cy="8110329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3694254" y="1961621"/>
            <a:ext cx="4803493" cy="2934761"/>
            <a:chOff x="4490977" y="2154812"/>
            <a:chExt cx="3553428" cy="2171011"/>
          </a:xfrm>
          <a:solidFill>
            <a:srgbClr val="D3252C">
              <a:alpha val="86000"/>
            </a:srgbClr>
          </a:solidFill>
        </p:grpSpPr>
        <p:sp>
          <p:nvSpPr>
            <p:cNvPr id="6" name="流程图: 离页连接符 5"/>
            <p:cNvSpPr/>
            <p:nvPr/>
          </p:nvSpPr>
          <p:spPr>
            <a:xfrm>
              <a:off x="4490977" y="3233941"/>
              <a:ext cx="3553428" cy="1091882"/>
            </a:xfrm>
            <a:prstGeom prst="flowChartOffpageConnector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" name="流程图: 离页连接符 6"/>
            <p:cNvSpPr/>
            <p:nvPr/>
          </p:nvSpPr>
          <p:spPr>
            <a:xfrm flipV="1">
              <a:off x="4490977" y="2154812"/>
              <a:ext cx="3553428" cy="1091882"/>
            </a:xfrm>
            <a:prstGeom prst="flowChartOffpageConnector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4485860" y="2699621"/>
            <a:ext cx="32202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dirty="0" smtClean="0">
                <a:solidFill>
                  <a:schemeClr val="bg1"/>
                </a:solidFill>
              </a:rPr>
              <a:t>Thanks</a:t>
            </a:r>
            <a:endParaRPr lang="zh-CN" altLang="en-US" sz="8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283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701040"/>
            <a:ext cx="12192000" cy="5435600"/>
          </a:xfrm>
          <a:prstGeom prst="rect">
            <a:avLst/>
          </a:prstGeom>
          <a:solidFill>
            <a:srgbClr val="E51C24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459719" y="1926484"/>
            <a:ext cx="5272597" cy="474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zh-CN" sz="4800" b="1" spc="-15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Team member</a:t>
            </a:r>
            <a:r>
              <a:rPr lang="zh-CN" altLang="en-US" sz="4800" b="1" spc="-15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：</a:t>
            </a:r>
            <a:endParaRPr lang="en-US" altLang="zh-CN" sz="4800" b="1" spc="-150" dirty="0" smtClean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algn="ctr">
              <a:lnSpc>
                <a:spcPct val="90000"/>
              </a:lnSpc>
            </a:pPr>
            <a:endParaRPr lang="en-US" altLang="zh-CN" sz="4800" b="1" spc="-150" dirty="0" smtClean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algn="ctr">
              <a:lnSpc>
                <a:spcPct val="90000"/>
              </a:lnSpc>
            </a:pPr>
            <a:r>
              <a:rPr lang="zh-CN" altLang="en-US" sz="4800" b="1" spc="-150" dirty="0">
                <a:solidFill>
                  <a:schemeClr val="bg1"/>
                </a:solidFill>
                <a:latin typeface="Arial Narrow" panose="020B0606020202030204" pitchFamily="34" charset="0"/>
              </a:rPr>
              <a:t>白亚</a:t>
            </a:r>
            <a:r>
              <a:rPr lang="zh-CN" altLang="en-US" sz="4800" b="1" spc="-15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楠（</a:t>
            </a:r>
            <a:r>
              <a:rPr lang="en-US" altLang="zh-CN" sz="4800" b="1" spc="-15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12301088</a:t>
            </a:r>
            <a:r>
              <a:rPr lang="zh-CN" altLang="en-US" sz="4800" b="1" spc="-15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）</a:t>
            </a:r>
            <a:endParaRPr lang="en-US" altLang="zh-CN" sz="4800" b="1" spc="-150" dirty="0" smtClean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algn="ctr">
              <a:lnSpc>
                <a:spcPct val="90000"/>
              </a:lnSpc>
            </a:pPr>
            <a:r>
              <a:rPr lang="zh-CN" altLang="en-US" sz="4800" b="1" spc="-15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王    畅（</a:t>
            </a:r>
            <a:r>
              <a:rPr lang="en-US" altLang="zh-CN" sz="4800" b="1" spc="-15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12301106</a:t>
            </a:r>
            <a:r>
              <a:rPr lang="zh-CN" altLang="en-US" sz="4800" b="1" spc="-15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）</a:t>
            </a:r>
            <a:endParaRPr lang="en-US" altLang="zh-CN" sz="4800" b="1" spc="-150" dirty="0" smtClean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algn="ctr">
              <a:lnSpc>
                <a:spcPct val="90000"/>
              </a:lnSpc>
            </a:pPr>
            <a:r>
              <a:rPr lang="zh-CN" altLang="en-US" sz="4800" b="1" spc="-150" dirty="0">
                <a:solidFill>
                  <a:schemeClr val="bg1"/>
                </a:solidFill>
                <a:latin typeface="Arial Narrow" panose="020B0606020202030204" pitchFamily="34" charset="0"/>
              </a:rPr>
              <a:t>姚     杰（</a:t>
            </a:r>
            <a:r>
              <a:rPr lang="en-US" altLang="zh-CN" sz="4800" b="1" spc="-150" dirty="0">
                <a:solidFill>
                  <a:schemeClr val="bg1"/>
                </a:solidFill>
                <a:latin typeface="Arial Narrow" panose="020B0606020202030204" pitchFamily="34" charset="0"/>
              </a:rPr>
              <a:t>12301111</a:t>
            </a:r>
            <a:r>
              <a:rPr lang="zh-CN" altLang="en-US" sz="4800" b="1" spc="-150" dirty="0">
                <a:solidFill>
                  <a:schemeClr val="bg1"/>
                </a:solidFill>
                <a:latin typeface="Arial Narrow" panose="020B0606020202030204" pitchFamily="34" charset="0"/>
              </a:rPr>
              <a:t>）</a:t>
            </a:r>
            <a:endParaRPr lang="en-US" altLang="zh-CN" sz="4800" b="1" spc="-15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algn="ctr">
              <a:lnSpc>
                <a:spcPct val="90000"/>
              </a:lnSpc>
            </a:pPr>
            <a:endParaRPr lang="en-US" altLang="zh-CN" sz="4800" b="1" spc="-150" dirty="0" smtClean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algn="ctr">
              <a:lnSpc>
                <a:spcPct val="90000"/>
              </a:lnSpc>
            </a:pPr>
            <a:endParaRPr lang="zh-CN" altLang="en-US" sz="4800" b="1" spc="-15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3550920" y="1559560"/>
            <a:ext cx="5122122" cy="0"/>
          </a:xfrm>
          <a:prstGeom prst="lin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3518958" y="5298440"/>
            <a:ext cx="5122122" cy="0"/>
          </a:xfrm>
          <a:prstGeom prst="lin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3550920" y="1529715"/>
            <a:ext cx="0" cy="3768725"/>
          </a:xfrm>
          <a:prstGeom prst="lin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8666946" y="1529715"/>
            <a:ext cx="0" cy="3795332"/>
          </a:xfrm>
          <a:prstGeom prst="lin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1630866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610">
        <p14:flip dir="r"/>
      </p:transition>
    </mc:Choice>
    <mc:Fallback>
      <p:transition spd="slow" advTm="261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五边形 5"/>
          <p:cNvSpPr/>
          <p:nvPr/>
        </p:nvSpPr>
        <p:spPr>
          <a:xfrm flipV="1">
            <a:off x="1" y="720678"/>
            <a:ext cx="10317481" cy="5435600"/>
          </a:xfrm>
          <a:prstGeom prst="homePlate">
            <a:avLst>
              <a:gd name="adj" fmla="val 37450"/>
            </a:avLst>
          </a:prstGeom>
          <a:solidFill>
            <a:srgbClr val="E51C24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099453" y="1177984"/>
            <a:ext cx="25458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6000" dirty="0" smtClean="0">
                <a:solidFill>
                  <a:schemeClr val="bg1"/>
                </a:solidFill>
              </a:rPr>
              <a:t>Agenda</a:t>
            </a:r>
            <a:endParaRPr lang="zh-CN" altLang="en-US" sz="6000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965138" y="2365407"/>
            <a:ext cx="18049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r">
              <a:buFont typeface="Wingdings" panose="05000000000000000000" pitchFamily="2" charset="2"/>
              <a:buChar char="u"/>
            </a:pPr>
            <a:r>
              <a:rPr lang="en-US" altLang="zh-CN" sz="2800" b="1" dirty="0" smtClean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Purpose</a:t>
            </a:r>
            <a:endParaRPr lang="zh-CN" altLang="en-US" sz="2800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965138" y="4010136"/>
            <a:ext cx="15969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r">
              <a:buFont typeface="Wingdings" panose="05000000000000000000" pitchFamily="2" charset="2"/>
              <a:buChar char="u"/>
            </a:pPr>
            <a:r>
              <a:rPr lang="en-US" altLang="zh-CN" sz="2800" b="1" dirty="0" smtClean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Design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4965138" y="3424871"/>
            <a:ext cx="37753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r">
              <a:buFont typeface="Wingdings" panose="05000000000000000000" pitchFamily="2" charset="2"/>
              <a:buChar char="u"/>
            </a:pPr>
            <a:r>
              <a:rPr lang="en-US" altLang="zh-CN" sz="2800" b="1" dirty="0" smtClean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User </a:t>
            </a:r>
            <a:r>
              <a:rPr lang="en-US" altLang="zh-CN" sz="2800" b="1" dirty="0" err="1" smtClean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Scenarios&amp;Cases</a:t>
            </a:r>
            <a:endParaRPr lang="en-US" altLang="zh-CN" sz="2800" b="1" dirty="0" smtClean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965138" y="2878782"/>
            <a:ext cx="19720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r">
              <a:buFont typeface="Wingdings" panose="05000000000000000000" pitchFamily="2" charset="2"/>
              <a:buChar char="u"/>
            </a:pPr>
            <a:r>
              <a:rPr lang="en-US" altLang="zh-CN" sz="2800" b="1" dirty="0" smtClean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Audience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965649" y="4603175"/>
            <a:ext cx="14975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r">
              <a:buFont typeface="Wingdings" panose="05000000000000000000" pitchFamily="2" charset="2"/>
              <a:buChar char="u"/>
            </a:pPr>
            <a:r>
              <a:rPr lang="en-US" altLang="zh-CN" sz="2800" b="1" dirty="0" smtClean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Demo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4965138" y="5179315"/>
            <a:ext cx="35673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r">
              <a:buFont typeface="Wingdings" panose="05000000000000000000" pitchFamily="2" charset="2"/>
              <a:buChar char="u"/>
            </a:pPr>
            <a:r>
              <a:rPr lang="en-US" altLang="zh-CN" sz="2800" b="1" dirty="0" smtClean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Future Development</a:t>
            </a:r>
          </a:p>
        </p:txBody>
      </p:sp>
    </p:spTree>
    <p:extLst>
      <p:ext uri="{BB962C8B-B14F-4D97-AF65-F5344CB8AC3E}">
        <p14:creationId xmlns:p14="http://schemas.microsoft.com/office/powerpoint/2010/main" val="1771745593"/>
      </p:ext>
    </p:extLst>
  </p:cSld>
  <p:clrMapOvr>
    <a:masterClrMapping/>
  </p:clrMapOvr>
  <p:transition spd="slow" advTm="32334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66388" y="326985"/>
            <a:ext cx="20665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spc="-150" dirty="0" smtClean="0">
                <a:solidFill>
                  <a:srgbClr val="D3252C"/>
                </a:solidFill>
                <a:latin typeface="Arial Narrow" panose="020B0606020202030204" pitchFamily="34" charset="0"/>
              </a:rPr>
              <a:t>Purpose</a:t>
            </a:r>
            <a:endParaRPr lang="zh-CN" altLang="en-US" sz="4800" b="1" spc="-150" dirty="0">
              <a:solidFill>
                <a:srgbClr val="D3252C"/>
              </a:solidFill>
              <a:latin typeface="Arial Narrow" panose="020B0606020202030204" pitchFamily="34" charset="0"/>
            </a:endParaRPr>
          </a:p>
        </p:txBody>
      </p:sp>
      <p:sp>
        <p:nvSpPr>
          <p:cNvPr id="6" name="五边形 5"/>
          <p:cNvSpPr/>
          <p:nvPr/>
        </p:nvSpPr>
        <p:spPr>
          <a:xfrm>
            <a:off x="344507" y="357465"/>
            <a:ext cx="320973" cy="324091"/>
          </a:xfrm>
          <a:prstGeom prst="homePlate">
            <a:avLst>
              <a:gd name="adj" fmla="val 40504"/>
            </a:avLst>
          </a:prstGeom>
          <a:solidFill>
            <a:srgbClr val="D325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0" y="6596390"/>
            <a:ext cx="3289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>
                <a:solidFill>
                  <a:schemeClr val="bg1">
                    <a:lumMod val="65000"/>
                  </a:schemeClr>
                </a:solidFill>
              </a:rPr>
              <a:t>04</a:t>
            </a:r>
            <a:endParaRPr lang="zh-CN" altLang="en-US" sz="105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椭圆形标注 2"/>
          <p:cNvSpPr/>
          <p:nvPr/>
        </p:nvSpPr>
        <p:spPr>
          <a:xfrm>
            <a:off x="665480" y="2703444"/>
            <a:ext cx="2736330" cy="1241779"/>
          </a:xfrm>
          <a:prstGeom prst="wedgeEllipseCallout">
            <a:avLst>
              <a:gd name="adj1" fmla="val 94046"/>
              <a:gd name="adj2" fmla="val 71875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What’s better for Spring?</a:t>
            </a:r>
            <a:endParaRPr lang="zh-CN" altLang="en-US" sz="2400" dirty="0"/>
          </a:p>
        </p:txBody>
      </p:sp>
      <p:grpSp>
        <p:nvGrpSpPr>
          <p:cNvPr id="11" name="组合 10"/>
          <p:cNvGrpSpPr/>
          <p:nvPr/>
        </p:nvGrpSpPr>
        <p:grpSpPr>
          <a:xfrm>
            <a:off x="4253948" y="2955001"/>
            <a:ext cx="3205343" cy="2934584"/>
            <a:chOff x="4253948" y="2955001"/>
            <a:chExt cx="3205343" cy="2934584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54191" y="3032085"/>
              <a:ext cx="2705100" cy="2857500"/>
            </a:xfrm>
            <a:prstGeom prst="rect">
              <a:avLst/>
            </a:prstGeom>
          </p:spPr>
        </p:pic>
        <p:sp>
          <p:nvSpPr>
            <p:cNvPr id="10" name="文本框 9"/>
            <p:cNvSpPr txBox="1"/>
            <p:nvPr/>
          </p:nvSpPr>
          <p:spPr>
            <a:xfrm>
              <a:off x="4253948" y="2955001"/>
              <a:ext cx="139147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zh-CN" altLang="en-US" dirty="0"/>
            </a:p>
          </p:txBody>
        </p:sp>
      </p:grpSp>
      <p:sp>
        <p:nvSpPr>
          <p:cNvPr id="8" name="椭圆形标注 7"/>
          <p:cNvSpPr/>
          <p:nvPr/>
        </p:nvSpPr>
        <p:spPr>
          <a:xfrm>
            <a:off x="3264149" y="681556"/>
            <a:ext cx="2842592" cy="1749287"/>
          </a:xfrm>
          <a:prstGeom prst="wedgeEllipseCallout">
            <a:avLst>
              <a:gd name="adj1" fmla="val 16229"/>
              <a:gd name="adj2" fmla="val 110227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What time is better for sports?</a:t>
            </a:r>
            <a:endParaRPr lang="zh-CN" altLang="en-US" sz="2400" dirty="0"/>
          </a:p>
        </p:txBody>
      </p:sp>
      <p:sp>
        <p:nvSpPr>
          <p:cNvPr id="12" name="椭圆形标注 11"/>
          <p:cNvSpPr/>
          <p:nvPr/>
        </p:nvSpPr>
        <p:spPr>
          <a:xfrm>
            <a:off x="7315201" y="742483"/>
            <a:ext cx="2418442" cy="1771580"/>
          </a:xfrm>
          <a:prstGeom prst="wedgeEllipseCallout">
            <a:avLst>
              <a:gd name="adj1" fmla="val -49679"/>
              <a:gd name="adj2" fmla="val 92959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How to cook XXX?</a:t>
            </a:r>
            <a:endParaRPr lang="zh-CN" altLang="en-US" sz="2400" dirty="0"/>
          </a:p>
        </p:txBody>
      </p:sp>
      <p:sp>
        <p:nvSpPr>
          <p:cNvPr id="15" name="椭圆形标注 14"/>
          <p:cNvSpPr/>
          <p:nvPr/>
        </p:nvSpPr>
        <p:spPr>
          <a:xfrm>
            <a:off x="9163878" y="2514063"/>
            <a:ext cx="2385392" cy="1854490"/>
          </a:xfrm>
          <a:prstGeom prst="wedgeEllipseCallout">
            <a:avLst>
              <a:gd name="adj1" fmla="val -94476"/>
              <a:gd name="adj2" fmla="val 91055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Which market is cheaper?</a:t>
            </a:r>
            <a:endParaRPr lang="zh-CN" alt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65699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65281">
        <p14:switch dir="r"/>
      </p:transition>
    </mc:Choice>
    <mc:Fallback>
      <p:transition spd="slow" advTm="6528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3" grpId="0" animBg="1"/>
      <p:bldP spid="8" grpId="0" animBg="1"/>
      <p:bldP spid="12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66388" y="326985"/>
            <a:ext cx="20665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spc="-150" dirty="0" smtClean="0">
                <a:solidFill>
                  <a:srgbClr val="D3252C"/>
                </a:solidFill>
                <a:latin typeface="Arial Narrow" panose="020B0606020202030204" pitchFamily="34" charset="0"/>
              </a:rPr>
              <a:t>Purpose</a:t>
            </a:r>
            <a:endParaRPr lang="zh-CN" altLang="en-US" sz="4800" b="1" spc="-150" dirty="0">
              <a:solidFill>
                <a:srgbClr val="D3252C"/>
              </a:solidFill>
              <a:latin typeface="Arial Narrow" panose="020B0606020202030204" pitchFamily="34" charset="0"/>
            </a:endParaRPr>
          </a:p>
        </p:txBody>
      </p:sp>
      <p:sp>
        <p:nvSpPr>
          <p:cNvPr id="6" name="五边形 5"/>
          <p:cNvSpPr/>
          <p:nvPr/>
        </p:nvSpPr>
        <p:spPr>
          <a:xfrm>
            <a:off x="344507" y="357465"/>
            <a:ext cx="320973" cy="324091"/>
          </a:xfrm>
          <a:prstGeom prst="homePlate">
            <a:avLst>
              <a:gd name="adj" fmla="val 40504"/>
            </a:avLst>
          </a:prstGeom>
          <a:solidFill>
            <a:srgbClr val="D325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0" y="6596390"/>
            <a:ext cx="3289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>
                <a:solidFill>
                  <a:schemeClr val="bg1">
                    <a:lumMod val="65000"/>
                  </a:schemeClr>
                </a:solidFill>
              </a:rPr>
              <a:t>04</a:t>
            </a:r>
            <a:endParaRPr lang="zh-CN" altLang="en-US" sz="105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941341" y="1688123"/>
            <a:ext cx="2312303" cy="16748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/>
              <a:t>Medical</a:t>
            </a:r>
            <a:endParaRPr lang="zh-CN" altLang="en-US" sz="2800" dirty="0"/>
          </a:p>
        </p:txBody>
      </p:sp>
      <p:sp>
        <p:nvSpPr>
          <p:cNvPr id="12" name="矩形 11"/>
          <p:cNvSpPr/>
          <p:nvPr/>
        </p:nvSpPr>
        <p:spPr>
          <a:xfrm>
            <a:off x="1941341" y="3363009"/>
            <a:ext cx="2312303" cy="156068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/>
              <a:t>Fransnana</a:t>
            </a:r>
            <a:endParaRPr lang="zh-CN" altLang="en-US" sz="3200" dirty="0"/>
          </a:p>
        </p:txBody>
      </p:sp>
      <p:sp>
        <p:nvSpPr>
          <p:cNvPr id="11" name="矩形 10"/>
          <p:cNvSpPr/>
          <p:nvPr/>
        </p:nvSpPr>
        <p:spPr>
          <a:xfrm>
            <a:off x="4253643" y="1688123"/>
            <a:ext cx="2710450" cy="237909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/>
              <a:t>Health</a:t>
            </a:r>
            <a:endParaRPr lang="zh-CN" altLang="en-US" sz="3200" dirty="0"/>
          </a:p>
        </p:txBody>
      </p:sp>
      <p:sp>
        <p:nvSpPr>
          <p:cNvPr id="13" name="矩形 12"/>
          <p:cNvSpPr/>
          <p:nvPr/>
        </p:nvSpPr>
        <p:spPr>
          <a:xfrm>
            <a:off x="4253643" y="4067217"/>
            <a:ext cx="4502103" cy="85647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/>
              <a:t>Second-hand</a:t>
            </a:r>
            <a:endParaRPr lang="zh-CN" altLang="en-US" sz="3200" dirty="0"/>
          </a:p>
        </p:txBody>
      </p:sp>
      <p:sp>
        <p:nvSpPr>
          <p:cNvPr id="14" name="矩形 13"/>
          <p:cNvSpPr/>
          <p:nvPr/>
        </p:nvSpPr>
        <p:spPr>
          <a:xfrm>
            <a:off x="6964094" y="1688123"/>
            <a:ext cx="1791653" cy="2379094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/>
              <a:t>Cook</a:t>
            </a:r>
            <a:endParaRPr lang="zh-CN" altLang="en-US" sz="3200" dirty="0"/>
          </a:p>
        </p:txBody>
      </p:sp>
      <p:sp>
        <p:nvSpPr>
          <p:cNvPr id="15" name="矩形 14"/>
          <p:cNvSpPr/>
          <p:nvPr/>
        </p:nvSpPr>
        <p:spPr>
          <a:xfrm>
            <a:off x="8755746" y="1688123"/>
            <a:ext cx="2006038" cy="1522619"/>
          </a:xfrm>
          <a:prstGeom prst="rect">
            <a:avLst/>
          </a:prstGeom>
          <a:solidFill>
            <a:srgbClr val="E51C2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/>
              <a:t>Sales</a:t>
            </a:r>
            <a:endParaRPr lang="zh-CN" altLang="en-US" sz="3200" dirty="0"/>
          </a:p>
        </p:txBody>
      </p:sp>
      <p:sp>
        <p:nvSpPr>
          <p:cNvPr id="16" name="矩形 15"/>
          <p:cNvSpPr/>
          <p:nvPr/>
        </p:nvSpPr>
        <p:spPr>
          <a:xfrm>
            <a:off x="8755746" y="3210742"/>
            <a:ext cx="2006038" cy="1712951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/>
              <a:t>Fitment</a:t>
            </a:r>
            <a:endParaRPr lang="zh-CN" altLang="en-US" sz="32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98253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87843">
        <p14:switch dir="r"/>
      </p:transition>
    </mc:Choice>
    <mc:Fallback>
      <p:transition spd="slow" advTm="8784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6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6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8" grpId="0" animBg="1"/>
      <p:bldP spid="12" grpId="0" animBg="1"/>
      <p:bldP spid="11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五边形 5"/>
          <p:cNvSpPr/>
          <p:nvPr/>
        </p:nvSpPr>
        <p:spPr>
          <a:xfrm>
            <a:off x="344507" y="357465"/>
            <a:ext cx="320973" cy="324091"/>
          </a:xfrm>
          <a:prstGeom prst="homePlate">
            <a:avLst>
              <a:gd name="adj" fmla="val 40504"/>
            </a:avLst>
          </a:prstGeom>
          <a:solidFill>
            <a:srgbClr val="D325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0" y="6596390"/>
            <a:ext cx="32252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>
                <a:solidFill>
                  <a:schemeClr val="bg1">
                    <a:lumMod val="65000"/>
                  </a:schemeClr>
                </a:solidFill>
              </a:rPr>
              <a:t>05</a:t>
            </a:r>
            <a:endParaRPr lang="zh-CN" altLang="en-US" sz="105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612108" y="357465"/>
            <a:ext cx="23006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spc="-150" dirty="0" smtClean="0">
                <a:solidFill>
                  <a:srgbClr val="D3252C"/>
                </a:solidFill>
                <a:latin typeface="Arial Narrow" panose="020B0606020202030204" pitchFamily="34" charset="0"/>
              </a:rPr>
              <a:t>Audience</a:t>
            </a:r>
            <a:endParaRPr lang="zh-CN" altLang="en-US" sz="4800" b="1" spc="-150" dirty="0">
              <a:solidFill>
                <a:srgbClr val="D3252C"/>
              </a:solidFill>
              <a:latin typeface="Arial Narrow" panose="020B060602020203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72005">
            <a:off x="1147056" y="1976512"/>
            <a:ext cx="4106718" cy="3305908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 rot="1230871">
            <a:off x="5824024" y="1560463"/>
            <a:ext cx="5725550" cy="4164036"/>
            <a:chOff x="6049108" y="1364567"/>
            <a:chExt cx="5725550" cy="4164036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27017" y="1364567"/>
              <a:ext cx="5486901" cy="3854548"/>
            </a:xfrm>
            <a:prstGeom prst="rect">
              <a:avLst/>
            </a:prstGeom>
          </p:spPr>
        </p:pic>
        <p:sp>
          <p:nvSpPr>
            <p:cNvPr id="8" name="文本框 7"/>
            <p:cNvSpPr txBox="1"/>
            <p:nvPr/>
          </p:nvSpPr>
          <p:spPr>
            <a:xfrm>
              <a:off x="6049108" y="4895557"/>
              <a:ext cx="5725550" cy="63304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zh-CN" altLang="en-US" dirty="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126520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49798">
        <p14:switch dir="l"/>
      </p:transition>
    </mc:Choice>
    <mc:Fallback>
      <p:transition spd="slow" advTm="4979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65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6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605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五边形 5"/>
          <p:cNvSpPr/>
          <p:nvPr/>
        </p:nvSpPr>
        <p:spPr>
          <a:xfrm>
            <a:off x="344507" y="357465"/>
            <a:ext cx="320973" cy="324091"/>
          </a:xfrm>
          <a:prstGeom prst="homePlate">
            <a:avLst>
              <a:gd name="adj" fmla="val 40504"/>
            </a:avLst>
          </a:prstGeom>
          <a:solidFill>
            <a:srgbClr val="D325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>
            <a:off x="665480" y="2005359"/>
            <a:ext cx="11526520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0" y="6596390"/>
            <a:ext cx="32252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>
                <a:solidFill>
                  <a:schemeClr val="bg1">
                    <a:lumMod val="65000"/>
                  </a:schemeClr>
                </a:solidFill>
              </a:rPr>
              <a:t>06</a:t>
            </a:r>
            <a:endParaRPr lang="zh-CN" altLang="en-US" sz="105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12108" y="357465"/>
            <a:ext cx="54328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b="1" spc="-150" dirty="0" smtClean="0">
                <a:solidFill>
                  <a:srgbClr val="D3252C"/>
                </a:solidFill>
                <a:latin typeface="Arial Narrow" panose="020B0606020202030204" pitchFamily="34" charset="0"/>
              </a:rPr>
              <a:t>User Scenarios</a:t>
            </a:r>
            <a:endParaRPr lang="zh-CN" altLang="en-US" sz="3200" b="1" spc="-150" dirty="0">
              <a:solidFill>
                <a:srgbClr val="D3252C"/>
              </a:solidFill>
              <a:latin typeface="Arial Narrow" panose="020B0606020202030204" pitchFamily="34" charset="0"/>
            </a:endParaRPr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684324200"/>
              </p:ext>
            </p:extLst>
          </p:nvPr>
        </p:nvGraphicFramePr>
        <p:xfrm>
          <a:off x="965006" y="2449993"/>
          <a:ext cx="10160000" cy="3317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99885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703">
        <p14:switch dir="l"/>
      </p:transition>
    </mc:Choice>
    <mc:Fallback>
      <p:transition spd="slow" advTm="370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6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Graphic spid="5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66388" y="326985"/>
            <a:ext cx="34419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b="1" spc="-150" dirty="0" smtClean="0">
                <a:solidFill>
                  <a:srgbClr val="D3252C"/>
                </a:solidFill>
                <a:latin typeface="Arial Narrow" panose="020B0606020202030204" pitchFamily="34" charset="0"/>
              </a:rPr>
              <a:t>Use Case</a:t>
            </a:r>
          </a:p>
        </p:txBody>
      </p:sp>
      <p:sp>
        <p:nvSpPr>
          <p:cNvPr id="5" name="五边形 4"/>
          <p:cNvSpPr/>
          <p:nvPr/>
        </p:nvSpPr>
        <p:spPr>
          <a:xfrm>
            <a:off x="344507" y="357465"/>
            <a:ext cx="320973" cy="324091"/>
          </a:xfrm>
          <a:prstGeom prst="homePlate">
            <a:avLst>
              <a:gd name="adj" fmla="val 40504"/>
            </a:avLst>
          </a:prstGeom>
          <a:solidFill>
            <a:srgbClr val="D325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/>
          <p:cNvCxnSpPr/>
          <p:nvPr/>
        </p:nvCxnSpPr>
        <p:spPr>
          <a:xfrm>
            <a:off x="665480" y="1913102"/>
            <a:ext cx="11526520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0" y="6596390"/>
            <a:ext cx="32252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>
                <a:solidFill>
                  <a:schemeClr val="bg1">
                    <a:lumMod val="65000"/>
                  </a:schemeClr>
                </a:solidFill>
              </a:rPr>
              <a:t>07</a:t>
            </a:r>
            <a:endParaRPr lang="zh-CN" altLang="en-US" sz="1050" dirty="0">
              <a:solidFill>
                <a:schemeClr val="bg1">
                  <a:lumMod val="65000"/>
                </a:schemeClr>
              </a:solidFill>
            </a:endParaRPr>
          </a:p>
        </p:txBody>
      </p:sp>
      <p:graphicFrame>
        <p:nvGraphicFramePr>
          <p:cNvPr id="27" name="图示 26"/>
          <p:cNvGraphicFramePr/>
          <p:nvPr>
            <p:extLst>
              <p:ext uri="{D42A27DB-BD31-4B8C-83A1-F6EECF244321}">
                <p14:modId xmlns:p14="http://schemas.microsoft.com/office/powerpoint/2010/main" val="2637519373"/>
              </p:ext>
            </p:extLst>
          </p:nvPr>
        </p:nvGraphicFramePr>
        <p:xfrm>
          <a:off x="864562" y="1527314"/>
          <a:ext cx="10684708" cy="56993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43192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6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6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4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Graphic spid="27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流程图: 手动输入 6"/>
          <p:cNvSpPr/>
          <p:nvPr/>
        </p:nvSpPr>
        <p:spPr>
          <a:xfrm rot="16200000" flipH="1">
            <a:off x="11487149" y="-354327"/>
            <a:ext cx="350522" cy="1059180"/>
          </a:xfrm>
          <a:prstGeom prst="flowChartManualInput">
            <a:avLst/>
          </a:prstGeom>
          <a:solidFill>
            <a:srgbClr val="D325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0" y="6596390"/>
            <a:ext cx="32252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 smtClean="0">
                <a:solidFill>
                  <a:schemeClr val="bg1">
                    <a:lumMod val="65000"/>
                  </a:schemeClr>
                </a:solidFill>
              </a:rPr>
              <a:t>08</a:t>
            </a:r>
            <a:endParaRPr lang="zh-CN" altLang="en-US" sz="105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9" name="五边形 68"/>
          <p:cNvSpPr/>
          <p:nvPr/>
        </p:nvSpPr>
        <p:spPr>
          <a:xfrm>
            <a:off x="344507" y="357465"/>
            <a:ext cx="320973" cy="324091"/>
          </a:xfrm>
          <a:prstGeom prst="homePlate">
            <a:avLst>
              <a:gd name="adj" fmla="val 40504"/>
            </a:avLst>
          </a:prstGeom>
          <a:solidFill>
            <a:srgbClr val="D325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665480" y="407099"/>
            <a:ext cx="25955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b="1" spc="-150" dirty="0" smtClean="0">
                <a:solidFill>
                  <a:srgbClr val="D3252C"/>
                </a:solidFill>
                <a:latin typeface="Arial Narrow" panose="020B0606020202030204" pitchFamily="34" charset="0"/>
              </a:rPr>
              <a:t>Design</a:t>
            </a:r>
            <a:endParaRPr lang="zh-CN" altLang="en-US" sz="3200" b="1" spc="-150" dirty="0">
              <a:solidFill>
                <a:srgbClr val="D3252C"/>
              </a:solidFill>
              <a:latin typeface="Arial Narrow" panose="020B0606020202030204" pitchFamily="34" charset="0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43394">
            <a:off x="1164745" y="1861722"/>
            <a:ext cx="2464952" cy="441809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07547">
            <a:off x="3636219" y="515029"/>
            <a:ext cx="2641576" cy="469613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36785">
            <a:off x="6015455" y="511073"/>
            <a:ext cx="2611569" cy="4642789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64642">
            <a:off x="7962343" y="1006868"/>
            <a:ext cx="2821012" cy="5015132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303" y="2377219"/>
            <a:ext cx="2516112" cy="447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7194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5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6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9" grpId="0" animBg="1"/>
      <p:bldP spid="6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8|16.2|5.4|6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4|23|13.2|7|8.3|7.9|8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4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1055</TotalTime>
  <Words>458</Words>
  <Application>Microsoft Office PowerPoint</Application>
  <PresentationFormat>宽屏</PresentationFormat>
  <Paragraphs>71</Paragraphs>
  <Slides>12</Slides>
  <Notes>9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Calibri</vt:lpstr>
      <vt:lpstr>Arial Narrow</vt:lpstr>
      <vt:lpstr>Wingdings</vt:lpstr>
      <vt:lpstr>Arial</vt:lpstr>
      <vt:lpstr>宋体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zhuo yuan</dc:creator>
  <cp:lastModifiedBy>BYN</cp:lastModifiedBy>
  <cp:revision>205</cp:revision>
  <dcterms:created xsi:type="dcterms:W3CDTF">2014-11-11T06:06:58Z</dcterms:created>
  <dcterms:modified xsi:type="dcterms:W3CDTF">2015-04-01T19:17:57Z</dcterms:modified>
</cp:coreProperties>
</file>

<file path=docProps/thumbnail.jpeg>
</file>